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2"/>
  </p:handoutMasterIdLst>
  <p:sldIdLst>
    <p:sldId id="316" r:id="rId3"/>
    <p:sldId id="322" r:id="rId5"/>
    <p:sldId id="286" r:id="rId6"/>
    <p:sldId id="336" r:id="rId7"/>
    <p:sldId id="338" r:id="rId8"/>
    <p:sldId id="339" r:id="rId9"/>
    <p:sldId id="340" r:id="rId10"/>
    <p:sldId id="341" r:id="rId11"/>
    <p:sldId id="342" r:id="rId12"/>
    <p:sldId id="343" r:id="rId13"/>
    <p:sldId id="344" r:id="rId14"/>
    <p:sldId id="346" r:id="rId15"/>
    <p:sldId id="347" r:id="rId16"/>
    <p:sldId id="323" r:id="rId17"/>
    <p:sldId id="329" r:id="rId18"/>
    <p:sldId id="324" r:id="rId19"/>
    <p:sldId id="327" r:id="rId20"/>
    <p:sldId id="269"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6B2"/>
    <a:srgbClr val="7A3DB2"/>
    <a:srgbClr val="B02885"/>
    <a:srgbClr val="21FFB5"/>
    <a:srgbClr val="FF7C00"/>
    <a:srgbClr val="FF8000"/>
    <a:srgbClr val="FF8033"/>
    <a:srgbClr val="ED6F2D"/>
    <a:srgbClr val="FF9300"/>
    <a:srgbClr val="E500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1" autoAdjust="0"/>
    <p:restoredTop sz="86473"/>
  </p:normalViewPr>
  <p:slideViewPr>
    <p:cSldViewPr snapToGrid="0">
      <p:cViewPr varScale="1">
        <p:scale>
          <a:sx n="125" d="100"/>
          <a:sy n="125" d="100"/>
        </p:scale>
        <p:origin x="1504" y="168"/>
      </p:cViewPr>
      <p:guideLst>
        <p:guide orient="horz" pos="2277"/>
        <p:guide pos="3873"/>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48"/>
    </p:cViewPr>
  </p:sorterViewPr>
  <p:notesViewPr>
    <p:cSldViewPr snapToGrid="0">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11B4-0294-D34E-9325-AF32FF06F083}" type="datetime1">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C87DDB-DDAC-499A-86D3-D748E9C7E3F1}"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55A72F-A84D-924C-91B0-A1CE53B6279B}" type="datetime1">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5082D3-04CA-41FE-ABE1-A33FDC91A6E0}"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BA5082D3-04CA-41FE-ABE1-A33FDC91A6E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A5082D3-04CA-41FE-ABE1-A33FDC91A6E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8" name="标题 1"/>
          <p:cNvSpPr>
            <a:spLocks noGrp="1"/>
          </p:cNvSpPr>
          <p:nvPr>
            <p:ph type="title" hasCustomPrompt="1"/>
          </p:nvPr>
        </p:nvSpPr>
        <p:spPr>
          <a:xfrm>
            <a:off x="1297840" y="4289573"/>
            <a:ext cx="10515600" cy="667771"/>
          </a:xfrm>
        </p:spPr>
        <p:txBody>
          <a:bodyPr>
            <a:normAutofit/>
          </a:bodyPr>
          <a:lstStyle>
            <a:lvl1pPr>
              <a:defRPr sz="3800" b="1" i="0" spc="-100" baseline="0">
                <a:latin typeface="Noto Sans S Chinese Bold" panose="020B0800000000000000" pitchFamily="34" charset="-122"/>
                <a:ea typeface="Noto Sans S Chinese Bold" panose="020B0800000000000000" pitchFamily="34" charset="-122"/>
                <a:cs typeface="Noto Sans S Chinese Bold" panose="020B0800000000000000" pitchFamily="34" charset="-122"/>
              </a:defRPr>
            </a:lvl1pPr>
          </a:lstStyle>
          <a:p>
            <a:r>
              <a:rPr lang="zh-CN" altLang="en-US" dirty="0" smtClean="0"/>
              <a:t>标题位置</a:t>
            </a:r>
            <a:endParaRPr lang="zh-CN" altLang="en-US" dirty="0"/>
          </a:p>
        </p:txBody>
      </p:sp>
      <p:sp>
        <p:nvSpPr>
          <p:cNvPr id="22" name="文本框 21"/>
          <p:cNvSpPr txBox="1"/>
          <p:nvPr userDrawn="1"/>
        </p:nvSpPr>
        <p:spPr>
          <a:xfrm>
            <a:off x="1306143" y="4974343"/>
            <a:ext cx="5559664" cy="461665"/>
          </a:xfrm>
          <a:prstGeom prst="rect">
            <a:avLst/>
          </a:prstGeom>
          <a:noFill/>
        </p:spPr>
        <p:txBody>
          <a:bodyPr wrap="none" rtlCol="0">
            <a:spAutoFit/>
          </a:bodyPr>
          <a:lstStyle/>
          <a:p>
            <a:r>
              <a:rPr lang="en-US" altLang="zh-CN" sz="3600" b="1" i="0" spc="-100" baseline="30000" dirty="0" smtClean="0">
                <a:latin typeface="Noto Sans S Chinese Bold" panose="020B0800000000000000" pitchFamily="34" charset="-122"/>
                <a:ea typeface="Noto Sans S Chinese Bold" panose="020B0800000000000000" pitchFamily="34" charset="-122"/>
                <a:cs typeface="Noto Sans S Chinese" charset="-122"/>
              </a:rPr>
              <a:t>CHINA DESIGN</a:t>
            </a:r>
            <a:r>
              <a:rPr lang="zh-CN" altLang="en-US" sz="3600" b="1" i="0" spc="-100" baseline="30000" dirty="0" smtClean="0">
                <a:latin typeface="Noto Sans S Chinese Bold" panose="020B0800000000000000" pitchFamily="34" charset="-122"/>
                <a:ea typeface="Noto Sans S Chinese Bold" panose="020B0800000000000000" pitchFamily="34" charset="-122"/>
                <a:cs typeface="Noto Sans S Chinese" charset="-122"/>
              </a:rPr>
              <a:t> </a:t>
            </a:r>
            <a:r>
              <a:rPr lang="en-US" altLang="zh-CN" sz="3600" b="1" i="0" spc="-100" baseline="30000" dirty="0" smtClean="0">
                <a:latin typeface="Noto Sans S Chinese Bold" panose="020B0800000000000000" pitchFamily="34" charset="-122"/>
                <a:ea typeface="Noto Sans S Chinese Bold" panose="020B0800000000000000" pitchFamily="34" charset="-122"/>
                <a:cs typeface="Noto Sans S Chinese" charset="-122"/>
              </a:rPr>
              <a:t>DIGITAL</a:t>
            </a:r>
            <a:r>
              <a:rPr lang="zh-CN" altLang="en-US" sz="3600" b="1" i="0" spc="-100" baseline="30000" dirty="0" smtClean="0">
                <a:latin typeface="Noto Sans S Chinese Bold" panose="020B0800000000000000" pitchFamily="34" charset="-122"/>
                <a:ea typeface="Noto Sans S Chinese Bold" panose="020B0800000000000000" pitchFamily="34" charset="-122"/>
                <a:cs typeface="Noto Sans S Chinese" charset="-122"/>
              </a:rPr>
              <a:t> </a:t>
            </a:r>
            <a:r>
              <a:rPr lang="en-US" altLang="zh-CN" sz="3600" b="1" i="0" spc="-100" baseline="30000" dirty="0" smtClean="0">
                <a:latin typeface="Noto Sans S Chinese Bold" panose="020B0800000000000000" pitchFamily="34" charset="-122"/>
                <a:ea typeface="Noto Sans S Chinese Bold" panose="020B0800000000000000" pitchFamily="34" charset="-122"/>
                <a:cs typeface="Noto Sans S Chinese" charset="-122"/>
              </a:rPr>
              <a:t>TECHNOLOGY</a:t>
            </a:r>
            <a:endParaRPr lang="en-US" altLang="zh-CN" sz="3600" b="1" i="0" spc="-100" baseline="30000" dirty="0" smtClean="0">
              <a:latin typeface="Noto Sans S Chinese Bold" panose="020B0800000000000000" pitchFamily="34" charset="-122"/>
              <a:ea typeface="Noto Sans S Chinese Bold" panose="020B0800000000000000" pitchFamily="34" charset="-122"/>
              <a:cs typeface="Noto Sans S Chinese" charset="-122"/>
            </a:endParaRPr>
          </a:p>
        </p:txBody>
      </p:sp>
      <p:sp>
        <p:nvSpPr>
          <p:cNvPr id="16" name="文本框 15"/>
          <p:cNvSpPr txBox="1"/>
          <p:nvPr userDrawn="1"/>
        </p:nvSpPr>
        <p:spPr>
          <a:xfrm>
            <a:off x="8942036" y="6513487"/>
            <a:ext cx="1428596" cy="184666"/>
          </a:xfrm>
          <a:prstGeom prst="rect">
            <a:avLst/>
          </a:prstGeom>
          <a:noFill/>
        </p:spPr>
        <p:txBody>
          <a:bodyPr wrap="none" rtlCol="0">
            <a:spAutoFit/>
          </a:bodyPr>
          <a:lstStyle/>
          <a:p>
            <a:r>
              <a:rPr lang="en-US" altLang="zh-CN" sz="900" b="0" i="0" baseline="30000" dirty="0" smtClean="0">
                <a:latin typeface="Noto Sans S Chinese DemiLight" charset="-122"/>
                <a:ea typeface="Noto Sans S Chinese DemiLight" charset="-122"/>
                <a:cs typeface="Noto Sans S Chinese DemiLight" charset="-122"/>
              </a:rPr>
              <a:t>2018©️ALL COPYRIGHTS RESERVED</a:t>
            </a:r>
            <a:endParaRPr lang="zh-CN" altLang="en-US" sz="900" b="0" i="0" baseline="30000" dirty="0" smtClean="0">
              <a:latin typeface="Noto Sans S Chinese DemiLight" charset="-122"/>
              <a:ea typeface="Noto Sans S Chinese DemiLight" charset="-122"/>
              <a:cs typeface="Noto Sans S Chinese DemiLight" charset="-122"/>
            </a:endParaRPr>
          </a:p>
        </p:txBody>
      </p:sp>
      <p:sp>
        <p:nvSpPr>
          <p:cNvPr id="14" name="日期占位符 5"/>
          <p:cNvSpPr>
            <a:spLocks noGrp="1"/>
          </p:cNvSpPr>
          <p:nvPr>
            <p:ph type="dt" sz="half" idx="2"/>
          </p:nvPr>
        </p:nvSpPr>
        <p:spPr>
          <a:xfrm>
            <a:off x="1325880" y="5603238"/>
            <a:ext cx="2743200" cy="365125"/>
          </a:xfrm>
          <a:prstGeom prst="rect">
            <a:avLst/>
          </a:prstGeom>
        </p:spPr>
        <p:txBody>
          <a:bodyPr vert="horz" lIns="91440" tIns="45720" rIns="91440" bIns="45720" rtlCol="0" anchor="ctr"/>
          <a:lstStyle>
            <a:lvl1pPr marL="0" algn="l" defTabSz="914400" rtl="0" eaLnBrk="1" latinLnBrk="0" hangingPunct="1">
              <a:lnSpc>
                <a:spcPct val="90000"/>
              </a:lnSpc>
              <a:spcBef>
                <a:spcPct val="0"/>
              </a:spcBef>
              <a:buNone/>
              <a:defRPr lang="zh-CN" altLang="en-US" sz="2600" b="0" i="0" kern="1200" spc="100" baseline="30000" smtClean="0">
                <a:solidFill>
                  <a:schemeClr val="tx1"/>
                </a:solidFill>
                <a:latin typeface="Noto Sans S Chinese DemiLight" charset="-122"/>
                <a:ea typeface="Noto Sans S Chinese DemiLight" charset="-122"/>
                <a:cs typeface="Noto Sans S Chinese DemiLight" charset="-122"/>
              </a:defRPr>
            </a:lvl1pPr>
          </a:lstStyle>
          <a:p>
            <a:fld id="{4231B98C-1620-8D44-B5DB-C2ABC5600BBF}" type="datetime2">
              <a:rPr lang="zh-CN" altLang="en-US" smtClean="0"/>
            </a:fld>
            <a:endParaRPr lang="zh-CN" altLang="en-US" dirty="0"/>
          </a:p>
        </p:txBody>
      </p:sp>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44324"/>
          <a:stretch>
            <a:fillRect/>
          </a:stretch>
        </p:blipFill>
        <p:spPr>
          <a:xfrm>
            <a:off x="0" y="0"/>
            <a:ext cx="12192000" cy="3818238"/>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致辞页">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305339" y="2908732"/>
            <a:ext cx="10515600" cy="529396"/>
          </a:xfrm>
        </p:spPr>
        <p:txBody>
          <a:bodyPr>
            <a:normAutofit/>
          </a:bodyPr>
          <a:lstStyle>
            <a:lvl1pPr marL="0" marR="0" indent="0" algn="l" defTabSz="914400" rtl="0" eaLnBrk="1" fontAlgn="auto" latinLnBrk="0" hangingPunct="1">
              <a:lnSpc>
                <a:spcPct val="90000"/>
              </a:lnSpc>
              <a:spcBef>
                <a:spcPct val="0"/>
              </a:spcBef>
              <a:spcAft>
                <a:spcPts val="0"/>
              </a:spcAft>
              <a:buClrTx/>
              <a:buSzTx/>
              <a:buFontTx/>
              <a:buNone/>
              <a:defRPr sz="3600" b="1" i="0" spc="-100" baseline="0">
                <a:solidFill>
                  <a:schemeClr val="tx1"/>
                </a:solidFill>
                <a:latin typeface="Noto Sans S Chinese Bold" panose="020B0800000000000000" pitchFamily="34" charset="-122"/>
                <a:ea typeface="Noto Sans S Chinese Bold" panose="020B0800000000000000" pitchFamily="34" charset="-122"/>
                <a:cs typeface="Noto Sans S Chinese Bold" panose="020B0800000000000000" pitchFamily="34" charset="-122"/>
              </a:defRPr>
            </a:lvl1pPr>
          </a:lstStyle>
          <a:p>
            <a:r>
              <a:rPr kumimoji="1" lang="en-US" altLang="zh-CN" dirty="0" smtClean="0"/>
              <a:t>DIGITAL MAKES CITIES BETTER</a:t>
            </a:r>
            <a:endParaRPr kumimoji="1" lang="zh-CN" altLang="en-US"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245917" y="1695268"/>
            <a:ext cx="9492196" cy="1569660"/>
          </a:xfrm>
        </p:spPr>
        <p:txBody>
          <a:bodyPr wrap="square" anchor="t" anchorCtr="0">
            <a:spAutoFit/>
          </a:bodyPr>
          <a:lstStyle>
            <a:lvl1pPr>
              <a:lnSpc>
                <a:spcPct val="150000"/>
              </a:lnSpc>
              <a:defRPr sz="3200" b="1" i="0" spc="-100" baseline="0">
                <a:solidFill>
                  <a:schemeClr val="tx2"/>
                </a:solidFill>
                <a:latin typeface="Noto Sans S Chinese Bold" panose="020B0800000000000000" pitchFamily="34" charset="-122"/>
                <a:ea typeface="Noto Sans S Chinese Bold" panose="020B0800000000000000" pitchFamily="34" charset="-122"/>
                <a:cs typeface="Noto Sans S Chinese Bold" panose="020B0800000000000000" pitchFamily="34" charset="-122"/>
              </a:defRPr>
            </a:lvl1pPr>
          </a:lstStyle>
          <a:p>
            <a:r>
              <a:rPr lang="en-US" altLang="zh-CN" dirty="0" smtClean="0"/>
              <a:t>01 | </a:t>
            </a:r>
            <a:r>
              <a:rPr lang="zh-CN" altLang="en-US" dirty="0" smtClean="0"/>
              <a:t>一级目录标题位置</a:t>
            </a:r>
            <a:br>
              <a:rPr lang="en-US" altLang="zh-CN" dirty="0" smtClean="0"/>
            </a:br>
            <a:r>
              <a:rPr lang="en-US" altLang="zh-CN" dirty="0" smtClean="0"/>
              <a:t>01 | </a:t>
            </a:r>
            <a:r>
              <a:rPr lang="zh-CN" altLang="en-US" dirty="0" smtClean="0"/>
              <a:t>一级目录标题位置</a:t>
            </a:r>
            <a:endParaRPr lang="zh-CN" altLang="en-US" dirty="0"/>
          </a:p>
        </p:txBody>
      </p:sp>
      <p:sp>
        <p:nvSpPr>
          <p:cNvPr id="8" name="文本框 7"/>
          <p:cNvSpPr txBox="1"/>
          <p:nvPr userDrawn="1"/>
        </p:nvSpPr>
        <p:spPr>
          <a:xfrm>
            <a:off x="308749" y="1033751"/>
            <a:ext cx="1479892" cy="379591"/>
          </a:xfrm>
          <a:prstGeom prst="rect">
            <a:avLst/>
          </a:prstGeom>
          <a:noFill/>
        </p:spPr>
        <p:txBody>
          <a:bodyPr wrap="none" rtlCol="0">
            <a:spAutoFit/>
          </a:bodyPr>
          <a:lstStyle/>
          <a:p>
            <a:r>
              <a:rPr lang="en-US" altLang="zh-CN" sz="2800" b="1" i="0" spc="-50" baseline="30000" dirty="0" smtClean="0">
                <a:latin typeface="Noto Sans S Chinese Bold" panose="020B0800000000000000" pitchFamily="34" charset="-122"/>
                <a:ea typeface="Noto Sans S Chinese Bold" panose="020B0800000000000000" pitchFamily="34" charset="-122"/>
                <a:cs typeface="Source Han Sans SC" charset="-122"/>
              </a:rPr>
              <a:t>CONTENTS</a:t>
            </a:r>
            <a:endParaRPr lang="en-US" altLang="zh-CN" sz="2800" b="1" i="0" spc="-50" baseline="30000" dirty="0" smtClean="0">
              <a:latin typeface="Noto Sans S Chinese Bold" panose="020B0800000000000000" pitchFamily="34" charset="-122"/>
              <a:ea typeface="Noto Sans S Chinese Bold" panose="020B0800000000000000" pitchFamily="34" charset="-122"/>
              <a:cs typeface="Source Han Sans SC" charset="-122"/>
            </a:endParaRPr>
          </a:p>
        </p:txBody>
      </p:sp>
      <p:sp>
        <p:nvSpPr>
          <p:cNvPr id="7" name="标题 1"/>
          <p:cNvSpPr txBox="1"/>
          <p:nvPr userDrawn="1"/>
        </p:nvSpPr>
        <p:spPr>
          <a:xfrm>
            <a:off x="268993" y="205406"/>
            <a:ext cx="2329070" cy="923330"/>
          </a:xfrm>
          <a:prstGeom prst="rect">
            <a:avLst/>
          </a:prstGeom>
        </p:spPr>
        <p:txBody>
          <a:bodyPr vert="horz" wrap="square" lIns="91440" tIns="45720" rIns="91440" bIns="45720" rtlCol="0" anchor="t" anchorCtr="0">
            <a:spAutoFit/>
          </a:bodyPr>
          <a:lstStyle>
            <a:lvl1pPr algn="l" defTabSz="914400" rtl="0" eaLnBrk="1" latinLnBrk="0" hangingPunct="1">
              <a:lnSpc>
                <a:spcPct val="150000"/>
              </a:lnSpc>
              <a:spcBef>
                <a:spcPct val="0"/>
              </a:spcBef>
              <a:buNone/>
              <a:defRPr sz="3600" b="1" i="0" kern="1200" spc="-150">
                <a:solidFill>
                  <a:srgbClr val="FF7C00"/>
                </a:solidFill>
                <a:latin typeface="Noto Sans S Chinese" charset="-122"/>
                <a:ea typeface="Noto Sans S Chinese" charset="-122"/>
                <a:cs typeface="Noto Sans S Chinese" charset="-122"/>
              </a:defRPr>
            </a:lvl1pPr>
          </a:lstStyle>
          <a:p>
            <a:r>
              <a:rPr lang="zh-CN" altLang="en-US" b="1" i="0" dirty="0" smtClean="0">
                <a:solidFill>
                  <a:schemeClr val="tx2"/>
                </a:solidFill>
                <a:latin typeface="Noto Sans S Chinese Bold" panose="020B0800000000000000" pitchFamily="34" charset="-122"/>
                <a:ea typeface="Noto Sans S Chinese Bold" panose="020B0800000000000000" pitchFamily="34" charset="-122"/>
                <a:cs typeface="Source Han Sans SC" charset="-122"/>
              </a:rPr>
              <a:t>目录</a:t>
            </a:r>
            <a:endParaRPr lang="zh-CN" altLang="en-US" b="1" i="0" dirty="0">
              <a:solidFill>
                <a:schemeClr val="tx2"/>
              </a:solidFill>
              <a:latin typeface="Noto Sans S Chinese Bold" panose="020B0800000000000000" pitchFamily="34" charset="-122"/>
              <a:ea typeface="Noto Sans S Chinese Bold" panose="020B0800000000000000" pitchFamily="34" charset="-122"/>
              <a:cs typeface="Source Han Sans SC" charset="-122"/>
            </a:endParaRPr>
          </a:p>
        </p:txBody>
      </p:sp>
      <p:sp>
        <p:nvSpPr>
          <p:cNvPr id="15" name="文本框 14"/>
          <p:cNvSpPr txBox="1"/>
          <p:nvPr userDrawn="1"/>
        </p:nvSpPr>
        <p:spPr>
          <a:xfrm>
            <a:off x="6076122" y="6503935"/>
            <a:ext cx="1537600" cy="184666"/>
          </a:xfrm>
          <a:prstGeom prst="rect">
            <a:avLst/>
          </a:prstGeom>
          <a:noFill/>
        </p:spPr>
        <p:txBody>
          <a:bodyPr wrap="none" rtlCol="0">
            <a:spAutoFit/>
          </a:bodyPr>
          <a:lstStyle/>
          <a:p>
            <a:r>
              <a:rPr lang="en-US" altLang="zh-CN" sz="900" b="0" i="0" baseline="30000" dirty="0" smtClean="0">
                <a:latin typeface="Noto Sans S Chinese DemiLight" charset="-122"/>
                <a:ea typeface="Noto Sans S Chinese DemiLight" charset="-122"/>
                <a:cs typeface="Source Han Sans SC Normal" charset="-122"/>
              </a:rPr>
              <a:t>CHINA  DESIGN DIGITAL TECHNOLOGY</a:t>
            </a:r>
            <a:endParaRPr lang="zh-CN" altLang="en-US" sz="900" b="0" i="0" baseline="30000" dirty="0" smtClean="0">
              <a:latin typeface="Noto Sans S Chinese DemiLight" charset="-122"/>
              <a:ea typeface="Noto Sans S Chinese DemiLight" charset="-122"/>
              <a:cs typeface="Source Han Sans SC Normal" charset="-122"/>
            </a:endParaRPr>
          </a:p>
        </p:txBody>
      </p:sp>
      <p:sp>
        <p:nvSpPr>
          <p:cNvPr id="16" name="文本框 15"/>
          <p:cNvSpPr txBox="1"/>
          <p:nvPr userDrawn="1"/>
        </p:nvSpPr>
        <p:spPr>
          <a:xfrm>
            <a:off x="8928652" y="6503935"/>
            <a:ext cx="1107996" cy="184666"/>
          </a:xfrm>
          <a:prstGeom prst="rect">
            <a:avLst/>
          </a:prstGeom>
          <a:noFill/>
        </p:spPr>
        <p:txBody>
          <a:bodyPr wrap="none" rtlCol="0">
            <a:spAutoFit/>
          </a:bodyPr>
          <a:lstStyle/>
          <a:p>
            <a:r>
              <a:rPr lang="zh-CN" altLang="en-US" sz="900" b="0" i="0" baseline="30000" dirty="0" smtClean="0">
                <a:latin typeface="Noto Sans S Chinese DemiLight" charset="-122"/>
                <a:ea typeface="Noto Sans S Chinese DemiLight" charset="-122"/>
                <a:cs typeface="Source Han Sans SC Normal" charset="-122"/>
              </a:rPr>
              <a:t>中设数字技术股份有限公司</a:t>
            </a:r>
            <a:endParaRPr lang="zh-CN" altLang="en-US" sz="900" b="0" i="0" baseline="30000" dirty="0" smtClean="0">
              <a:latin typeface="Noto Sans S Chinese DemiLight" charset="-122"/>
              <a:ea typeface="Noto Sans S Chinese DemiLight" charset="-122"/>
              <a:cs typeface="Source Han Sans SC Normal" charset="-122"/>
            </a:endParaRPr>
          </a:p>
        </p:txBody>
      </p:sp>
      <p:sp>
        <p:nvSpPr>
          <p:cNvPr id="10" name="矩形 9"/>
          <p:cNvSpPr/>
          <p:nvPr userDrawn="1"/>
        </p:nvSpPr>
        <p:spPr>
          <a:xfrm>
            <a:off x="9014791" y="475220"/>
            <a:ext cx="2718489"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userDrawn="1"/>
        </p:nvSpPr>
        <p:spPr>
          <a:xfrm>
            <a:off x="8928652" y="254834"/>
            <a:ext cx="1281120" cy="184666"/>
          </a:xfrm>
          <a:prstGeom prst="rect">
            <a:avLst/>
          </a:prstGeom>
          <a:noFill/>
        </p:spPr>
        <p:txBody>
          <a:bodyPr wrap="none" rtlCol="0">
            <a:spAutoFit/>
          </a:bodyPr>
          <a:lstStyle/>
          <a:p>
            <a:r>
              <a:rPr lang="en-US" altLang="zh-CN" sz="600" b="0" i="0" spc="0" baseline="0" dirty="0" smtClean="0">
                <a:latin typeface="Source Han Sans SC Normal" charset="-122"/>
                <a:ea typeface="Source Han Sans SC Normal" charset="-122"/>
                <a:cs typeface="Source Han Sans SC Normal" charset="-122"/>
              </a:rPr>
              <a:t>DIGITAL MAKES CITIES BETTER</a:t>
            </a:r>
            <a:endParaRPr lang="en-US" altLang="zh-CN" sz="600" b="0" i="0" spc="0" baseline="0" dirty="0" smtClean="0">
              <a:latin typeface="Source Han Sans SC Normal" charset="-122"/>
              <a:ea typeface="Source Han Sans SC Normal" charset="-122"/>
              <a:cs typeface="Source Han Sans SC Normal" charset="-122"/>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标题页">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41518" y="2565978"/>
            <a:ext cx="10515600" cy="599353"/>
          </a:xfrm>
        </p:spPr>
        <p:txBody>
          <a:bodyPr anchor="t" anchorCtr="0">
            <a:normAutofit/>
          </a:bodyPr>
          <a:lstStyle>
            <a:lvl1pPr>
              <a:defRPr sz="3600" b="1" i="0" spc="-100" baseline="0">
                <a:solidFill>
                  <a:schemeClr val="tx2"/>
                </a:solidFill>
                <a:latin typeface="Noto Sans S Chinese Bold" panose="020B0800000000000000" pitchFamily="34" charset="-122"/>
                <a:ea typeface="Noto Sans S Chinese Bold" panose="020B0800000000000000" pitchFamily="34" charset="-122"/>
                <a:cs typeface="Noto Sans S Chinese Bold" panose="020B0800000000000000" pitchFamily="34" charset="-122"/>
              </a:defRPr>
            </a:lvl1pPr>
          </a:lstStyle>
          <a:p>
            <a:r>
              <a:rPr lang="en-US" altLang="zh-CN" dirty="0" smtClean="0"/>
              <a:t>01 | </a:t>
            </a:r>
            <a:r>
              <a:rPr lang="zh-CN" altLang="en-US" dirty="0" smtClean="0"/>
              <a:t>一级目录标题位置</a:t>
            </a:r>
            <a:endParaRPr lang="zh-CN" altLang="en-US" dirty="0"/>
          </a:p>
        </p:txBody>
      </p:sp>
      <p:sp>
        <p:nvSpPr>
          <p:cNvPr id="8" name="文本框 7"/>
          <p:cNvSpPr txBox="1"/>
          <p:nvPr userDrawn="1"/>
        </p:nvSpPr>
        <p:spPr>
          <a:xfrm>
            <a:off x="1105022" y="3182557"/>
            <a:ext cx="3943708" cy="338554"/>
          </a:xfrm>
          <a:prstGeom prst="rect">
            <a:avLst/>
          </a:prstGeom>
          <a:noFill/>
        </p:spPr>
        <p:txBody>
          <a:bodyPr wrap="none" rtlCol="0">
            <a:spAutoFit/>
          </a:bodyPr>
          <a:lstStyle/>
          <a:p>
            <a:r>
              <a:rPr lang="en-US" altLang="zh-CN" sz="2400" b="1" i="0" spc="-50" baseline="30000" dirty="0" smtClean="0">
                <a:latin typeface="Noto Sans S Chinese Bold" panose="020B0800000000000000" pitchFamily="34" charset="-122"/>
                <a:ea typeface="Noto Sans S Chinese Bold" panose="020B0800000000000000" pitchFamily="34" charset="-122"/>
                <a:cs typeface="Source Han Sans SC" charset="-122"/>
              </a:rPr>
              <a:t>CHINA DESIGN DIGITAL TECHNOLOGY</a:t>
            </a:r>
            <a:endParaRPr lang="en-US" altLang="zh-CN" sz="2400" b="1" i="0" spc="-50" baseline="30000" dirty="0" smtClean="0">
              <a:latin typeface="Noto Sans S Chinese Bold" panose="020B0800000000000000" pitchFamily="34" charset="-122"/>
              <a:ea typeface="Noto Sans S Chinese Bold" panose="020B0800000000000000" pitchFamily="34" charset="-122"/>
              <a:cs typeface="Source Han Sans SC" charset="-122"/>
            </a:endParaRPr>
          </a:p>
        </p:txBody>
      </p:sp>
      <p:sp>
        <p:nvSpPr>
          <p:cNvPr id="10" name="文本框 9"/>
          <p:cNvSpPr txBox="1"/>
          <p:nvPr userDrawn="1"/>
        </p:nvSpPr>
        <p:spPr>
          <a:xfrm>
            <a:off x="6076122" y="6503935"/>
            <a:ext cx="1537600" cy="184666"/>
          </a:xfrm>
          <a:prstGeom prst="rect">
            <a:avLst/>
          </a:prstGeom>
          <a:noFill/>
        </p:spPr>
        <p:txBody>
          <a:bodyPr wrap="none" rtlCol="0">
            <a:spAutoFit/>
          </a:bodyPr>
          <a:lstStyle/>
          <a:p>
            <a:r>
              <a:rPr lang="en-US" altLang="zh-CN" sz="900" b="0" i="0" baseline="30000" dirty="0" smtClean="0">
                <a:latin typeface="Noto Sans S Chinese DemiLight" charset="-122"/>
                <a:ea typeface="Noto Sans S Chinese DemiLight" charset="-122"/>
                <a:cs typeface="Source Han Sans SC Normal" charset="-122"/>
              </a:rPr>
              <a:t>CHINA  DESIGN DIGITAL TECHNOLOGY</a:t>
            </a:r>
            <a:endParaRPr lang="zh-CN" altLang="en-US" sz="900" b="0" i="0" baseline="30000" dirty="0" smtClean="0">
              <a:latin typeface="Noto Sans S Chinese DemiLight" charset="-122"/>
              <a:ea typeface="Noto Sans S Chinese DemiLight" charset="-122"/>
              <a:cs typeface="Source Han Sans SC Normal" charset="-122"/>
            </a:endParaRPr>
          </a:p>
        </p:txBody>
      </p:sp>
      <p:sp>
        <p:nvSpPr>
          <p:cNvPr id="12" name="文本框 11"/>
          <p:cNvSpPr txBox="1"/>
          <p:nvPr userDrawn="1"/>
        </p:nvSpPr>
        <p:spPr>
          <a:xfrm>
            <a:off x="8928652" y="6503935"/>
            <a:ext cx="1107996" cy="184666"/>
          </a:xfrm>
          <a:prstGeom prst="rect">
            <a:avLst/>
          </a:prstGeom>
          <a:noFill/>
        </p:spPr>
        <p:txBody>
          <a:bodyPr wrap="none" rtlCol="0">
            <a:spAutoFit/>
          </a:bodyPr>
          <a:lstStyle/>
          <a:p>
            <a:r>
              <a:rPr lang="zh-CN" altLang="en-US" sz="900" b="0" i="0" baseline="30000" dirty="0" smtClean="0">
                <a:latin typeface="Noto Sans S Chinese DemiLight" charset="-122"/>
                <a:ea typeface="Noto Sans S Chinese DemiLight" charset="-122"/>
                <a:cs typeface="Source Han Sans SC Normal" charset="-122"/>
              </a:rPr>
              <a:t>中设数字技术股份有限公司</a:t>
            </a:r>
            <a:endParaRPr lang="zh-CN" altLang="en-US" sz="900" b="0" i="0" baseline="30000" dirty="0" smtClean="0">
              <a:latin typeface="Noto Sans S Chinese DemiLight" charset="-122"/>
              <a:ea typeface="Noto Sans S Chinese DemiLight" charset="-122"/>
              <a:cs typeface="Source Han Sans SC Normal" charset="-122"/>
            </a:endParaRPr>
          </a:p>
        </p:txBody>
      </p:sp>
      <p:sp>
        <p:nvSpPr>
          <p:cNvPr id="16" name="矩形 15"/>
          <p:cNvSpPr/>
          <p:nvPr userDrawn="1"/>
        </p:nvSpPr>
        <p:spPr>
          <a:xfrm>
            <a:off x="9014791" y="475220"/>
            <a:ext cx="2718489"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userDrawn="1"/>
        </p:nvSpPr>
        <p:spPr>
          <a:xfrm>
            <a:off x="8928652" y="254834"/>
            <a:ext cx="1281120" cy="184666"/>
          </a:xfrm>
          <a:prstGeom prst="rect">
            <a:avLst/>
          </a:prstGeom>
          <a:noFill/>
        </p:spPr>
        <p:txBody>
          <a:bodyPr wrap="none" rtlCol="0">
            <a:spAutoFit/>
          </a:bodyPr>
          <a:lstStyle/>
          <a:p>
            <a:r>
              <a:rPr lang="en-US" altLang="zh-CN" sz="600" b="0" i="0" spc="0" baseline="0" dirty="0" smtClean="0">
                <a:latin typeface="Noto Sans S Chinese DemiLight" charset="-122"/>
                <a:ea typeface="Noto Sans S Chinese DemiLight" charset="-122"/>
                <a:cs typeface="Source Han Sans SC Normal" charset="-122"/>
              </a:rPr>
              <a:t>DIGITAL MAKES CITIES BETTER</a:t>
            </a:r>
            <a:endParaRPr lang="en-US" altLang="zh-CN" sz="600" b="0" i="0" spc="0" baseline="0" dirty="0" smtClean="0">
              <a:latin typeface="Noto Sans S Chinese DemiLight" charset="-122"/>
              <a:ea typeface="Noto Sans S Chinese DemiLight" charset="-122"/>
              <a:cs typeface="Source Han Sans SC Normal" charset="-122"/>
            </a:endParaRPr>
          </a:p>
        </p:txBody>
      </p:sp>
      <p:sp>
        <p:nvSpPr>
          <p:cNvPr id="9" name="文本占位符 4"/>
          <p:cNvSpPr>
            <a:spLocks noGrp="1"/>
          </p:cNvSpPr>
          <p:nvPr>
            <p:ph type="body" sz="quarter" idx="10" hasCustomPrompt="1"/>
          </p:nvPr>
        </p:nvSpPr>
        <p:spPr>
          <a:xfrm>
            <a:off x="8918242" y="63502"/>
            <a:ext cx="3228449" cy="273955"/>
          </a:xfrm>
        </p:spPr>
        <p:txBody>
          <a:bodyPr>
            <a:normAutofit/>
          </a:bodyPr>
          <a:lstStyle>
            <a:lvl1pPr marL="0" indent="0">
              <a:buNone/>
              <a:defRPr sz="1200">
                <a:latin typeface="Noto Sans S Chinese DemiLight" charset="-122"/>
                <a:ea typeface="Noto Sans S Chinese DemiLight" charset="-122"/>
              </a:defRPr>
            </a:lvl1pPr>
          </a:lstStyle>
          <a:p>
            <a:pPr lvl="0"/>
            <a:r>
              <a:rPr kumimoji="1" lang="zh-CN" altLang="en-US" dirty="0" smtClean="0"/>
              <a:t>本章节页标题</a:t>
            </a:r>
            <a:endParaRPr kumimoji="1" lang="zh-CN" alt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页">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58513" y="345184"/>
            <a:ext cx="9774380" cy="471488"/>
          </a:xfrm>
        </p:spPr>
        <p:txBody>
          <a:bodyPr>
            <a:normAutofit/>
          </a:bodyPr>
          <a:lstStyle>
            <a:lvl1pPr>
              <a:lnSpc>
                <a:spcPct val="100000"/>
              </a:lnSpc>
              <a:defRPr sz="3200" b="1" i="0" spc="-100" baseline="0">
                <a:solidFill>
                  <a:schemeClr val="tx2"/>
                </a:solidFill>
                <a:latin typeface="Noto Sans S Chinese Bold" panose="020B0800000000000000" pitchFamily="34" charset="-122"/>
                <a:ea typeface="Noto Sans S Chinese Bold" panose="020B0800000000000000" pitchFamily="34" charset="-122"/>
                <a:cs typeface="Noto Sans S Chinese Bold" panose="020B0800000000000000" pitchFamily="34" charset="-122"/>
              </a:defRPr>
            </a:lvl1pPr>
          </a:lstStyle>
          <a:p>
            <a:r>
              <a:rPr lang="en-US" altLang="zh-CN" dirty="0" smtClean="0"/>
              <a:t>1.1</a:t>
            </a:r>
            <a:r>
              <a:rPr lang="zh-CN" altLang="en-US" dirty="0" smtClean="0"/>
              <a:t>单击此处编辑母版标题样式</a:t>
            </a:r>
            <a:endParaRPr lang="zh-CN" altLang="en-US" dirty="0"/>
          </a:p>
        </p:txBody>
      </p:sp>
      <p:sp>
        <p:nvSpPr>
          <p:cNvPr id="11" name="文本占位符 2"/>
          <p:cNvSpPr>
            <a:spLocks noGrp="1"/>
          </p:cNvSpPr>
          <p:nvPr>
            <p:ph type="body" idx="14" hasCustomPrompt="1"/>
          </p:nvPr>
        </p:nvSpPr>
        <p:spPr>
          <a:xfrm>
            <a:off x="921928" y="891272"/>
            <a:ext cx="9109365" cy="331790"/>
          </a:xfrm>
        </p:spPr>
        <p:txBody>
          <a:bodyPr anchor="t" anchorCtr="0">
            <a:normAutofit/>
          </a:bodyPr>
          <a:lstStyle>
            <a:lvl1pPr marL="0" indent="0">
              <a:buFont typeface="Arial" panose="020B0604020202020204" pitchFamily="34" charset="0"/>
              <a:buNone/>
              <a:defRPr sz="1800" b="1" i="0" spc="-50" baseline="0">
                <a:latin typeface="Noto Sans S Chinese Bold" panose="020B0800000000000000" pitchFamily="34" charset="-122"/>
                <a:ea typeface="Noto Sans S Chinese Bold" panose="020B0800000000000000" pitchFamily="34" charset="-122"/>
                <a:cs typeface="Noto Sans S Chinese Bold" panose="020B0800000000000000"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副标题位置（方便咨询部按照</a:t>
            </a:r>
            <a:r>
              <a:rPr lang="en-US" altLang="zh-CN" dirty="0" smtClean="0"/>
              <a:t>DECK</a:t>
            </a:r>
            <a:r>
              <a:rPr lang="zh-CN" altLang="en-US" dirty="0" smtClean="0"/>
              <a:t>的方式自由组合）</a:t>
            </a:r>
            <a:endParaRPr lang="zh-CN" altLang="en-US" dirty="0" smtClean="0"/>
          </a:p>
        </p:txBody>
      </p:sp>
      <p:sp>
        <p:nvSpPr>
          <p:cNvPr id="12" name="内容占位符 2"/>
          <p:cNvSpPr>
            <a:spLocks noGrp="1"/>
          </p:cNvSpPr>
          <p:nvPr>
            <p:ph sz="half" idx="1"/>
          </p:nvPr>
        </p:nvSpPr>
        <p:spPr>
          <a:xfrm>
            <a:off x="3200500" y="1787547"/>
            <a:ext cx="8532779" cy="2083647"/>
          </a:xfrm>
        </p:spPr>
        <p:txBody>
          <a:bodyPr wrap="square">
            <a:spAutoFit/>
          </a:bodyPr>
          <a:lstStyle>
            <a:lvl1pPr marL="0" indent="0" algn="just">
              <a:lnSpc>
                <a:spcPct val="150000"/>
              </a:lnSpc>
              <a:buNone/>
              <a:defRPr sz="1800" b="0" i="0">
                <a:latin typeface="Noto Sans S Chinese DemiLight" charset="-122"/>
                <a:ea typeface="Noto Sans S Chinese DemiLight" charset="-122"/>
                <a:cs typeface="Noto Sans S Chinese DemiLight" charset="-122"/>
              </a:defRPr>
            </a:lvl1pPr>
            <a:lvl2pPr marL="457200" indent="0" algn="just">
              <a:buNone/>
              <a:defRPr sz="1800" b="0" i="0">
                <a:latin typeface="Noto Sans S Chinese" charset="-122"/>
                <a:ea typeface="Noto Sans S Chinese" charset="-122"/>
                <a:cs typeface="Noto Sans S Chinese DemiLight" charset="-122"/>
              </a:defRPr>
            </a:lvl2pPr>
            <a:lvl3pPr marL="914400" indent="0" algn="just">
              <a:buNone/>
              <a:defRPr sz="1600" b="0" i="0">
                <a:latin typeface="Noto Sans S Chinese" charset="-122"/>
                <a:ea typeface="Noto Sans S Chinese" charset="-122"/>
                <a:cs typeface="Noto Sans S Chinese DemiLight" charset="-122"/>
              </a:defRPr>
            </a:lvl3pPr>
            <a:lvl4pPr marL="1371600" indent="0" algn="just">
              <a:buNone/>
              <a:defRPr sz="1200" b="0" i="0">
                <a:latin typeface="Noto Sans S Chinese" charset="-122"/>
                <a:ea typeface="Noto Sans S Chinese" charset="-122"/>
                <a:cs typeface="Noto Sans S Chinese DemiLight" charset="-122"/>
              </a:defRPr>
            </a:lvl4pPr>
            <a:lvl5pPr marL="1828800" indent="0" algn="just">
              <a:buNone/>
              <a:defRPr sz="1000" b="0" i="0">
                <a:latin typeface="Noto Sans S Chinese" charset="-122"/>
                <a:ea typeface="Noto Sans S Chinese" charset="-122"/>
                <a:cs typeface="Noto Sans S Chinese DemiLight" charset="-122"/>
              </a:defRPr>
            </a:lvl5pPr>
          </a:lstStyle>
          <a:p>
            <a:pPr lvl="0"/>
            <a:r>
              <a:rPr lang="zh-CN" altLang="en-US" dirty="0" smtClean="0"/>
              <a:t>单击此处编辑母版文本样式</a:t>
            </a:r>
            <a:endParaRPr lang="en-US" altLang="zh-CN" dirty="0" smtClean="0"/>
          </a:p>
          <a:p>
            <a:pPr lvl="0"/>
            <a:r>
              <a:rPr lang="zh-CN" altLang="en-US" dirty="0" smtClean="0"/>
              <a:t>此页版面适用于有标题时，全部文字内容的情况下使用。</a:t>
            </a:r>
            <a:endParaRPr lang="en-US" altLang="zh-CN"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13" name="文本框 12"/>
          <p:cNvSpPr txBox="1"/>
          <p:nvPr userDrawn="1"/>
        </p:nvSpPr>
        <p:spPr>
          <a:xfrm>
            <a:off x="6076122" y="6503935"/>
            <a:ext cx="1537600" cy="184666"/>
          </a:xfrm>
          <a:prstGeom prst="rect">
            <a:avLst/>
          </a:prstGeom>
          <a:noFill/>
        </p:spPr>
        <p:txBody>
          <a:bodyPr wrap="none" rtlCol="0">
            <a:spAutoFit/>
          </a:bodyPr>
          <a:lstStyle/>
          <a:p>
            <a:r>
              <a:rPr lang="en-US" altLang="zh-CN" sz="900" b="0" i="0" baseline="30000" dirty="0" smtClean="0">
                <a:latin typeface="Noto Sans S Chinese DemiLight" charset="-122"/>
                <a:ea typeface="Noto Sans S Chinese DemiLight" charset="-122"/>
                <a:cs typeface="Source Han Sans SC Normal" charset="-122"/>
              </a:rPr>
              <a:t>CHINA  DESIGN DIGITAL TECHNOLOGY</a:t>
            </a:r>
            <a:endParaRPr lang="zh-CN" altLang="en-US" sz="900" b="0" i="0" baseline="30000" dirty="0" smtClean="0">
              <a:latin typeface="Noto Sans S Chinese DemiLight" charset="-122"/>
              <a:ea typeface="Noto Sans S Chinese DemiLight" charset="-122"/>
              <a:cs typeface="Source Han Sans SC Normal" charset="-122"/>
            </a:endParaRPr>
          </a:p>
        </p:txBody>
      </p:sp>
      <p:sp>
        <p:nvSpPr>
          <p:cNvPr id="17" name="文本框 16"/>
          <p:cNvSpPr txBox="1"/>
          <p:nvPr userDrawn="1"/>
        </p:nvSpPr>
        <p:spPr>
          <a:xfrm>
            <a:off x="8928652" y="6503935"/>
            <a:ext cx="1107996" cy="184666"/>
          </a:xfrm>
          <a:prstGeom prst="rect">
            <a:avLst/>
          </a:prstGeom>
          <a:noFill/>
        </p:spPr>
        <p:txBody>
          <a:bodyPr wrap="none" rtlCol="0">
            <a:spAutoFit/>
          </a:bodyPr>
          <a:lstStyle/>
          <a:p>
            <a:r>
              <a:rPr lang="zh-CN" altLang="en-US" sz="900" b="0" i="0" baseline="30000" dirty="0" smtClean="0">
                <a:latin typeface="Noto Sans S Chinese DemiLight" charset="-122"/>
                <a:ea typeface="Noto Sans S Chinese DemiLight" charset="-122"/>
                <a:cs typeface="Source Han Sans SC Normal" charset="-122"/>
              </a:rPr>
              <a:t>中设数字技术股份有限公司</a:t>
            </a:r>
            <a:endParaRPr lang="zh-CN" altLang="en-US" sz="900" b="0" i="0" baseline="30000" dirty="0" smtClean="0">
              <a:latin typeface="Noto Sans S Chinese DemiLight" charset="-122"/>
              <a:ea typeface="Noto Sans S Chinese DemiLight" charset="-122"/>
              <a:cs typeface="Source Han Sans SC Normal" charset="-122"/>
            </a:endParaRPr>
          </a:p>
        </p:txBody>
      </p:sp>
      <p:sp>
        <p:nvSpPr>
          <p:cNvPr id="14" name="矩形 13"/>
          <p:cNvSpPr/>
          <p:nvPr userDrawn="1"/>
        </p:nvSpPr>
        <p:spPr>
          <a:xfrm>
            <a:off x="9014791" y="475220"/>
            <a:ext cx="2718489"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userDrawn="1"/>
        </p:nvSpPr>
        <p:spPr>
          <a:xfrm>
            <a:off x="8928652" y="254834"/>
            <a:ext cx="1281120" cy="184666"/>
          </a:xfrm>
          <a:prstGeom prst="rect">
            <a:avLst/>
          </a:prstGeom>
          <a:noFill/>
        </p:spPr>
        <p:txBody>
          <a:bodyPr wrap="none" rtlCol="0">
            <a:spAutoFit/>
          </a:bodyPr>
          <a:lstStyle/>
          <a:p>
            <a:r>
              <a:rPr lang="en-US" altLang="zh-CN" sz="600" b="0" i="0" spc="0" baseline="0" dirty="0" smtClean="0">
                <a:latin typeface="Noto Sans S Chinese DemiLight" charset="-122"/>
                <a:ea typeface="Noto Sans S Chinese DemiLight" charset="-122"/>
                <a:cs typeface="Source Han Sans SC Normal" charset="-122"/>
              </a:rPr>
              <a:t>DIGITAL MAKES CITIES BETTER</a:t>
            </a:r>
            <a:endParaRPr lang="en-US" altLang="zh-CN" sz="600" b="0" i="0" spc="0" baseline="0" dirty="0" smtClean="0">
              <a:latin typeface="Noto Sans S Chinese DemiLight" charset="-122"/>
              <a:ea typeface="Noto Sans S Chinese DemiLight" charset="-122"/>
              <a:cs typeface="Source Han Sans SC Normal" charset="-122"/>
            </a:endParaRPr>
          </a:p>
        </p:txBody>
      </p:sp>
      <p:sp>
        <p:nvSpPr>
          <p:cNvPr id="18" name="文本占位符 4"/>
          <p:cNvSpPr>
            <a:spLocks noGrp="1"/>
          </p:cNvSpPr>
          <p:nvPr>
            <p:ph type="body" sz="quarter" idx="10" hasCustomPrompt="1"/>
          </p:nvPr>
        </p:nvSpPr>
        <p:spPr>
          <a:xfrm>
            <a:off x="8918242" y="63502"/>
            <a:ext cx="3228449" cy="273955"/>
          </a:xfrm>
        </p:spPr>
        <p:txBody>
          <a:bodyPr>
            <a:normAutofit/>
          </a:bodyPr>
          <a:lstStyle>
            <a:lvl1pPr marL="0" indent="0">
              <a:buNone/>
              <a:defRPr sz="1200">
                <a:latin typeface="Noto Sans S Chinese DemiLight" charset="-122"/>
                <a:ea typeface="Noto Sans S Chinese DemiLight" charset="-122"/>
              </a:defRPr>
            </a:lvl1pPr>
          </a:lstStyle>
          <a:p>
            <a:pPr lvl="0"/>
            <a:r>
              <a:rPr kumimoji="1" lang="zh-CN" altLang="en-US" dirty="0" smtClean="0"/>
              <a:t>本章节页标题</a:t>
            </a:r>
            <a:endParaRPr kumimoji="1" lang="zh-CN"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纯文字内容页">
    <p:spTree>
      <p:nvGrpSpPr>
        <p:cNvPr id="1" name=""/>
        <p:cNvGrpSpPr/>
        <p:nvPr/>
      </p:nvGrpSpPr>
      <p:grpSpPr>
        <a:xfrm>
          <a:off x="0" y="0"/>
          <a:ext cx="0" cy="0"/>
          <a:chOff x="0" y="0"/>
          <a:chExt cx="0" cy="0"/>
        </a:xfrm>
      </p:grpSpPr>
      <p:sp>
        <p:nvSpPr>
          <p:cNvPr id="12" name="内容占位符 2"/>
          <p:cNvSpPr>
            <a:spLocks noGrp="1"/>
          </p:cNvSpPr>
          <p:nvPr>
            <p:ph sz="half" idx="1"/>
          </p:nvPr>
        </p:nvSpPr>
        <p:spPr>
          <a:xfrm>
            <a:off x="3199998" y="773117"/>
            <a:ext cx="8533281" cy="1539909"/>
          </a:xfrm>
        </p:spPr>
        <p:txBody>
          <a:bodyPr wrap="square">
            <a:spAutoFit/>
          </a:bodyPr>
          <a:lstStyle>
            <a:lvl1pPr marL="0" indent="0" algn="just">
              <a:lnSpc>
                <a:spcPct val="150000"/>
              </a:lnSpc>
              <a:buNone/>
              <a:defRPr sz="1800" b="0" i="0">
                <a:latin typeface="Noto Sans S Chinese DemiLight" charset="-122"/>
                <a:ea typeface="Noto Sans S Chinese DemiLight" charset="-122"/>
                <a:cs typeface="Noto Sans S Chinese DemiLight" charset="-122"/>
              </a:defRPr>
            </a:lvl1pPr>
            <a:lvl2pPr marL="457200" indent="0" algn="just">
              <a:buNone/>
              <a:defRPr sz="1800" b="0" i="0">
                <a:latin typeface="Noto Sans S Chinese DemiLight" charset="-122"/>
                <a:ea typeface="Noto Sans S Chinese DemiLight" charset="-122"/>
                <a:cs typeface="Noto Sans S Chinese DemiLight" charset="-122"/>
              </a:defRPr>
            </a:lvl2pPr>
            <a:lvl3pPr marL="914400" indent="0" algn="just">
              <a:buNone/>
              <a:defRPr sz="1600" b="0" i="0">
                <a:latin typeface="Noto Sans S Chinese DemiLight" charset="-122"/>
                <a:ea typeface="Noto Sans S Chinese DemiLight" charset="-122"/>
                <a:cs typeface="Noto Sans S Chinese DemiLight" charset="-122"/>
              </a:defRPr>
            </a:lvl3pPr>
            <a:lvl4pPr marL="1371600" indent="0" algn="just">
              <a:buNone/>
              <a:defRPr sz="1200" b="0" i="0">
                <a:latin typeface="Noto Sans S Chinese DemiLight" charset="-122"/>
                <a:ea typeface="Noto Sans S Chinese DemiLight" charset="-122"/>
                <a:cs typeface="Noto Sans S Chinese DemiLight" charset="-122"/>
              </a:defRPr>
            </a:lvl4pPr>
            <a:lvl5pPr marL="1828800" indent="0" algn="just">
              <a:buNone/>
              <a:defRPr sz="1000" b="0" i="0">
                <a:latin typeface="Noto Sans S Chinese DemiLight" charset="-122"/>
                <a:ea typeface="Noto Sans S Chinese DemiLight" charset="-122"/>
                <a:cs typeface="Noto Sans S Chinese DemiLight" charset="-122"/>
              </a:defRPr>
            </a:lvl5pPr>
          </a:lstStyle>
          <a:p>
            <a:pPr lvl="0"/>
            <a:r>
              <a:rPr lang="zh-CN" altLang="en-US" dirty="0" smtClean="0"/>
              <a:t>单击此处编辑母版文本样式</a:t>
            </a:r>
            <a:endParaRPr lang="en-US" altLang="zh-CN"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11" name="文本框 10"/>
          <p:cNvSpPr txBox="1"/>
          <p:nvPr userDrawn="1"/>
        </p:nvSpPr>
        <p:spPr>
          <a:xfrm>
            <a:off x="6076122" y="6503935"/>
            <a:ext cx="1537600" cy="184666"/>
          </a:xfrm>
          <a:prstGeom prst="rect">
            <a:avLst/>
          </a:prstGeom>
          <a:noFill/>
        </p:spPr>
        <p:txBody>
          <a:bodyPr wrap="none" rtlCol="0">
            <a:spAutoFit/>
          </a:bodyPr>
          <a:lstStyle/>
          <a:p>
            <a:r>
              <a:rPr lang="en-US" altLang="zh-CN" sz="900" b="0" i="0" baseline="30000" dirty="0" smtClean="0">
                <a:latin typeface="Noto Sans S Chinese DemiLight" charset="-122"/>
                <a:ea typeface="Noto Sans S Chinese DemiLight" charset="-122"/>
                <a:cs typeface="Source Han Sans SC Normal" charset="-122"/>
              </a:rPr>
              <a:t>CHINA  DESIGN DIGITAL TECHNOLOGY</a:t>
            </a:r>
            <a:endParaRPr lang="zh-CN" altLang="en-US" sz="900" b="0" i="0" baseline="30000" dirty="0" smtClean="0">
              <a:latin typeface="Noto Sans S Chinese DemiLight" charset="-122"/>
              <a:ea typeface="Noto Sans S Chinese DemiLight" charset="-122"/>
              <a:cs typeface="Source Han Sans SC Normal" charset="-122"/>
            </a:endParaRPr>
          </a:p>
        </p:txBody>
      </p:sp>
      <p:sp>
        <p:nvSpPr>
          <p:cNvPr id="14" name="文本框 13"/>
          <p:cNvSpPr txBox="1"/>
          <p:nvPr userDrawn="1"/>
        </p:nvSpPr>
        <p:spPr>
          <a:xfrm>
            <a:off x="8928652" y="6503935"/>
            <a:ext cx="1107996" cy="184666"/>
          </a:xfrm>
          <a:prstGeom prst="rect">
            <a:avLst/>
          </a:prstGeom>
          <a:noFill/>
        </p:spPr>
        <p:txBody>
          <a:bodyPr wrap="none" rtlCol="0">
            <a:spAutoFit/>
          </a:bodyPr>
          <a:lstStyle/>
          <a:p>
            <a:r>
              <a:rPr lang="zh-CN" altLang="en-US" sz="900" b="0" i="0" baseline="30000" dirty="0" smtClean="0">
                <a:latin typeface="Noto Sans S Chinese DemiLight" charset="-122"/>
                <a:ea typeface="Noto Sans S Chinese DemiLight" charset="-122"/>
                <a:cs typeface="Source Han Sans SC Normal" charset="-122"/>
              </a:rPr>
              <a:t>中设数字技术股份有限公司</a:t>
            </a:r>
            <a:endParaRPr lang="zh-CN" altLang="en-US" sz="900" b="0" i="0" baseline="30000" dirty="0" smtClean="0">
              <a:latin typeface="Noto Sans S Chinese DemiLight" charset="-122"/>
              <a:ea typeface="Noto Sans S Chinese DemiLight" charset="-122"/>
              <a:cs typeface="Source Han Sans SC Normal" charset="-122"/>
            </a:endParaRPr>
          </a:p>
        </p:txBody>
      </p:sp>
      <p:sp>
        <p:nvSpPr>
          <p:cNvPr id="9" name="矩形 8"/>
          <p:cNvSpPr/>
          <p:nvPr userDrawn="1"/>
        </p:nvSpPr>
        <p:spPr>
          <a:xfrm>
            <a:off x="9014791" y="475220"/>
            <a:ext cx="2718489"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userDrawn="1"/>
        </p:nvSpPr>
        <p:spPr>
          <a:xfrm>
            <a:off x="8928652" y="254834"/>
            <a:ext cx="1281120" cy="184666"/>
          </a:xfrm>
          <a:prstGeom prst="rect">
            <a:avLst/>
          </a:prstGeom>
          <a:noFill/>
        </p:spPr>
        <p:txBody>
          <a:bodyPr wrap="none" rtlCol="0">
            <a:spAutoFit/>
          </a:bodyPr>
          <a:lstStyle/>
          <a:p>
            <a:r>
              <a:rPr lang="en-US" altLang="zh-CN" sz="600" b="0" i="0" spc="0" baseline="0" dirty="0" smtClean="0">
                <a:latin typeface="Noto Sans S Chinese DemiLight" charset="-122"/>
                <a:ea typeface="Noto Sans S Chinese DemiLight" charset="-122"/>
                <a:cs typeface="Source Han Sans SC Normal" charset="-122"/>
              </a:rPr>
              <a:t>DIGITAL MAKES CITIES BETTER</a:t>
            </a:r>
            <a:endParaRPr lang="en-US" altLang="zh-CN" sz="600" b="0" i="0" spc="0" baseline="0" dirty="0" smtClean="0">
              <a:latin typeface="Noto Sans S Chinese DemiLight" charset="-122"/>
              <a:ea typeface="Noto Sans S Chinese DemiLight" charset="-122"/>
              <a:cs typeface="Source Han Sans SC Normal" charset="-122"/>
            </a:endParaRPr>
          </a:p>
        </p:txBody>
      </p:sp>
      <p:sp>
        <p:nvSpPr>
          <p:cNvPr id="13" name="文本占位符 4"/>
          <p:cNvSpPr>
            <a:spLocks noGrp="1"/>
          </p:cNvSpPr>
          <p:nvPr>
            <p:ph type="body" sz="quarter" idx="10" hasCustomPrompt="1"/>
          </p:nvPr>
        </p:nvSpPr>
        <p:spPr>
          <a:xfrm>
            <a:off x="8918242" y="63502"/>
            <a:ext cx="3228449" cy="273955"/>
          </a:xfrm>
        </p:spPr>
        <p:txBody>
          <a:bodyPr>
            <a:normAutofit/>
          </a:bodyPr>
          <a:lstStyle>
            <a:lvl1pPr marL="0" indent="0">
              <a:buNone/>
              <a:defRPr sz="1200">
                <a:latin typeface="Noto Sans S Chinese DemiLight" charset="-122"/>
                <a:ea typeface="Noto Sans S Chinese DemiLight" charset="-122"/>
              </a:defRPr>
            </a:lvl1pPr>
          </a:lstStyle>
          <a:p>
            <a:pPr lvl="0"/>
            <a:r>
              <a:rPr kumimoji="1" lang="zh-CN" altLang="en-US" dirty="0" smtClean="0"/>
              <a:t>本章节页标题</a:t>
            </a:r>
            <a:endParaRPr kumimoji="1" lang="zh-CN" alt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形图表标题页">
    <p:spTree>
      <p:nvGrpSpPr>
        <p:cNvPr id="1" name=""/>
        <p:cNvGrpSpPr/>
        <p:nvPr/>
      </p:nvGrpSpPr>
      <p:grpSpPr>
        <a:xfrm>
          <a:off x="0" y="0"/>
          <a:ext cx="0" cy="0"/>
          <a:chOff x="0" y="0"/>
          <a:chExt cx="0" cy="0"/>
        </a:xfrm>
      </p:grpSpPr>
      <p:sp>
        <p:nvSpPr>
          <p:cNvPr id="2" name="标题 1"/>
          <p:cNvSpPr>
            <a:spLocks noGrp="1"/>
          </p:cNvSpPr>
          <p:nvPr>
            <p:ph type="title"/>
          </p:nvPr>
        </p:nvSpPr>
        <p:spPr>
          <a:xfrm>
            <a:off x="349273" y="434400"/>
            <a:ext cx="10515600" cy="410730"/>
          </a:xfrm>
        </p:spPr>
        <p:txBody>
          <a:bodyPr>
            <a:normAutofit/>
          </a:bodyPr>
          <a:lstStyle>
            <a:lvl1pPr>
              <a:defRPr sz="2400" b="1" i="0" spc="-50" baseline="0">
                <a:latin typeface="Noto Sans S Chinese Bold" panose="020B0800000000000000" pitchFamily="34" charset="-122"/>
                <a:ea typeface="Noto Sans S Chinese Bold" panose="020B0800000000000000" pitchFamily="34" charset="-122"/>
                <a:cs typeface="Noto Sans S Chinese Bold" panose="020B0800000000000000" pitchFamily="34" charset="-122"/>
              </a:defRPr>
            </a:lvl1pPr>
          </a:lstStyle>
          <a:p>
            <a:r>
              <a:rPr lang="zh-CN" altLang="en-US" dirty="0" smtClean="0"/>
              <a:t>单击此处编辑母版标题样式</a:t>
            </a:r>
            <a:endParaRPr lang="zh-CN" altLang="en-US" dirty="0"/>
          </a:p>
        </p:txBody>
      </p:sp>
      <p:sp>
        <p:nvSpPr>
          <p:cNvPr id="10" name="文本框 9"/>
          <p:cNvSpPr txBox="1"/>
          <p:nvPr userDrawn="1"/>
        </p:nvSpPr>
        <p:spPr>
          <a:xfrm>
            <a:off x="6076122" y="6503935"/>
            <a:ext cx="1537600" cy="184666"/>
          </a:xfrm>
          <a:prstGeom prst="rect">
            <a:avLst/>
          </a:prstGeom>
          <a:noFill/>
        </p:spPr>
        <p:txBody>
          <a:bodyPr wrap="none" rtlCol="0">
            <a:spAutoFit/>
          </a:bodyPr>
          <a:lstStyle/>
          <a:p>
            <a:r>
              <a:rPr lang="en-US" altLang="zh-CN" sz="900" b="0" i="0" baseline="30000" dirty="0" smtClean="0">
                <a:latin typeface="Noto Sans S Chinese DemiLight" charset="-122"/>
                <a:ea typeface="Noto Sans S Chinese DemiLight" charset="-122"/>
                <a:cs typeface="Source Han Sans SC Normal" charset="-122"/>
              </a:rPr>
              <a:t>CHINA  DESIGN DIGITAL TECHNOLOGY</a:t>
            </a:r>
            <a:endParaRPr lang="zh-CN" altLang="en-US" sz="900" b="0" i="0" baseline="30000" dirty="0" smtClean="0">
              <a:latin typeface="Noto Sans S Chinese DemiLight" charset="-122"/>
              <a:ea typeface="Noto Sans S Chinese DemiLight" charset="-122"/>
              <a:cs typeface="Source Han Sans SC Normal" charset="-122"/>
            </a:endParaRPr>
          </a:p>
        </p:txBody>
      </p:sp>
      <p:sp>
        <p:nvSpPr>
          <p:cNvPr id="13" name="文本框 12"/>
          <p:cNvSpPr txBox="1"/>
          <p:nvPr userDrawn="1"/>
        </p:nvSpPr>
        <p:spPr>
          <a:xfrm>
            <a:off x="8928652" y="6503935"/>
            <a:ext cx="1107996" cy="184666"/>
          </a:xfrm>
          <a:prstGeom prst="rect">
            <a:avLst/>
          </a:prstGeom>
          <a:noFill/>
        </p:spPr>
        <p:txBody>
          <a:bodyPr wrap="none" rtlCol="0">
            <a:spAutoFit/>
          </a:bodyPr>
          <a:lstStyle/>
          <a:p>
            <a:r>
              <a:rPr lang="zh-CN" altLang="en-US" sz="900" b="0" i="0" baseline="30000" dirty="0" smtClean="0">
                <a:latin typeface="Noto Sans S Chinese DemiLight" charset="-122"/>
                <a:ea typeface="Noto Sans S Chinese DemiLight" charset="-122"/>
                <a:cs typeface="Source Han Sans SC Normal" charset="-122"/>
              </a:rPr>
              <a:t>中设数字技术股份有限公司</a:t>
            </a:r>
            <a:endParaRPr lang="zh-CN" altLang="en-US" sz="900" b="0" i="0" baseline="30000" dirty="0" smtClean="0">
              <a:latin typeface="Noto Sans S Chinese DemiLight" charset="-122"/>
              <a:ea typeface="Noto Sans S Chinese DemiLight" charset="-122"/>
              <a:cs typeface="Source Han Sans SC Normal" charset="-122"/>
            </a:endParaRPr>
          </a:p>
        </p:txBody>
      </p:sp>
      <p:sp>
        <p:nvSpPr>
          <p:cNvPr id="9" name="矩形 8"/>
          <p:cNvSpPr/>
          <p:nvPr userDrawn="1"/>
        </p:nvSpPr>
        <p:spPr>
          <a:xfrm>
            <a:off x="9014791" y="475220"/>
            <a:ext cx="2718489"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userDrawn="1"/>
        </p:nvSpPr>
        <p:spPr>
          <a:xfrm>
            <a:off x="8928652" y="254834"/>
            <a:ext cx="1281120" cy="184666"/>
          </a:xfrm>
          <a:prstGeom prst="rect">
            <a:avLst/>
          </a:prstGeom>
          <a:noFill/>
        </p:spPr>
        <p:txBody>
          <a:bodyPr wrap="none" rtlCol="0">
            <a:spAutoFit/>
          </a:bodyPr>
          <a:lstStyle/>
          <a:p>
            <a:r>
              <a:rPr lang="en-US" altLang="zh-CN" sz="600" b="0" i="0" spc="0" baseline="0" dirty="0" smtClean="0">
                <a:latin typeface="Noto Sans S Chinese DemiLight" charset="-122"/>
                <a:ea typeface="Noto Sans S Chinese DemiLight" charset="-122"/>
                <a:cs typeface="Source Han Sans SC Normal" charset="-122"/>
              </a:rPr>
              <a:t>DIGITAL MAKES CITIES BETTER</a:t>
            </a:r>
            <a:endParaRPr lang="en-US" altLang="zh-CN" sz="600" b="0" i="0" spc="0" baseline="0" dirty="0" smtClean="0">
              <a:latin typeface="Noto Sans S Chinese DemiLight" charset="-122"/>
              <a:ea typeface="Noto Sans S Chinese DemiLight" charset="-122"/>
              <a:cs typeface="Source Han Sans SC Normal" charset="-122"/>
            </a:endParaRPr>
          </a:p>
        </p:txBody>
      </p:sp>
      <p:sp>
        <p:nvSpPr>
          <p:cNvPr id="14" name="文本占位符 4"/>
          <p:cNvSpPr>
            <a:spLocks noGrp="1"/>
          </p:cNvSpPr>
          <p:nvPr>
            <p:ph type="body" sz="quarter" idx="10" hasCustomPrompt="1"/>
          </p:nvPr>
        </p:nvSpPr>
        <p:spPr>
          <a:xfrm>
            <a:off x="8918242" y="63502"/>
            <a:ext cx="3228449" cy="273955"/>
          </a:xfrm>
        </p:spPr>
        <p:txBody>
          <a:bodyPr>
            <a:normAutofit/>
          </a:bodyPr>
          <a:lstStyle>
            <a:lvl1pPr marL="0" indent="0">
              <a:buNone/>
              <a:defRPr sz="1200">
                <a:latin typeface="Noto Sans S Chinese DemiLight" charset="-122"/>
                <a:ea typeface="Noto Sans S Chinese DemiLight" charset="-122"/>
              </a:defRPr>
            </a:lvl1pPr>
          </a:lstStyle>
          <a:p>
            <a:pPr lvl="0"/>
            <a:r>
              <a:rPr kumimoji="1" lang="zh-CN" altLang="en-US" dirty="0" smtClean="0"/>
              <a:t>本章节页标题</a:t>
            </a:r>
            <a:endParaRPr kumimoji="1"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免责声明页">
    <p:spTree>
      <p:nvGrpSpPr>
        <p:cNvPr id="1" name=""/>
        <p:cNvGrpSpPr/>
        <p:nvPr/>
      </p:nvGrpSpPr>
      <p:grpSpPr>
        <a:xfrm>
          <a:off x="0" y="0"/>
          <a:ext cx="0" cy="0"/>
          <a:chOff x="0" y="0"/>
          <a:chExt cx="0" cy="0"/>
        </a:xfrm>
      </p:grpSpPr>
      <p:sp>
        <p:nvSpPr>
          <p:cNvPr id="19" name="文本框 18"/>
          <p:cNvSpPr txBox="1"/>
          <p:nvPr userDrawn="1"/>
        </p:nvSpPr>
        <p:spPr>
          <a:xfrm>
            <a:off x="358513" y="851450"/>
            <a:ext cx="1513556" cy="341632"/>
          </a:xfrm>
          <a:prstGeom prst="rect">
            <a:avLst/>
          </a:prstGeom>
          <a:noFill/>
        </p:spPr>
        <p:txBody>
          <a:bodyPr wrap="none" rtlCol="0">
            <a:spAutoFit/>
          </a:bodyPr>
          <a:lstStyle/>
          <a:p>
            <a:pPr marL="0" lvl="0" indent="0" algn="l" defTabSz="914400" rtl="0" eaLnBrk="1" latinLnBrk="0" hangingPunct="1">
              <a:lnSpc>
                <a:spcPct val="90000"/>
              </a:lnSpc>
              <a:spcBef>
                <a:spcPts val="1000"/>
              </a:spcBef>
              <a:buFont typeface="Arial" panose="020B0604020202020204" pitchFamily="34" charset="0"/>
              <a:buNone/>
            </a:pPr>
            <a:r>
              <a:rPr lang="en-US" altLang="zh-CN" sz="1800" b="1" i="0" kern="1200" spc="-50" baseline="0" dirty="0" smtClean="0">
                <a:solidFill>
                  <a:schemeClr val="tx1"/>
                </a:solidFill>
                <a:latin typeface="Noto Sans S Chinese Bold" panose="020B0800000000000000" pitchFamily="34" charset="-122"/>
                <a:ea typeface="Noto Sans S Chinese Bold" panose="020B0800000000000000" pitchFamily="34" charset="-122"/>
                <a:cs typeface="Source Han Sans SC" charset="-122"/>
              </a:rPr>
              <a:t>DISCLAIMER</a:t>
            </a:r>
            <a:endParaRPr lang="en-US" altLang="zh-CN" sz="1800" b="1" i="0" kern="1200" spc="-50" baseline="0" dirty="0" smtClean="0">
              <a:solidFill>
                <a:schemeClr val="tx1"/>
              </a:solidFill>
              <a:latin typeface="Noto Sans S Chinese Bold" panose="020B0800000000000000" pitchFamily="34" charset="-122"/>
              <a:ea typeface="Noto Sans S Chinese Bold" panose="020B0800000000000000" pitchFamily="34" charset="-122"/>
              <a:cs typeface="Source Han Sans SC" charset="-122"/>
            </a:endParaRPr>
          </a:p>
        </p:txBody>
      </p:sp>
      <p:sp>
        <p:nvSpPr>
          <p:cNvPr id="20" name="标题 1"/>
          <p:cNvSpPr txBox="1"/>
          <p:nvPr userDrawn="1"/>
        </p:nvSpPr>
        <p:spPr>
          <a:xfrm>
            <a:off x="358513" y="308116"/>
            <a:ext cx="2329070" cy="584775"/>
          </a:xfrm>
          <a:prstGeom prst="rect">
            <a:avLst/>
          </a:prstGeom>
        </p:spPr>
        <p:txBody>
          <a:bodyPr vert="horz" wrap="square" lIns="91440" tIns="45720" rIns="91440" bIns="45720" rtlCol="0" anchor="t" anchorCtr="0">
            <a:spAutoFit/>
          </a:bodyPr>
          <a:lstStyle>
            <a:lvl1pPr algn="l" defTabSz="914400" rtl="0" eaLnBrk="1" latinLnBrk="0" hangingPunct="1">
              <a:lnSpc>
                <a:spcPct val="150000"/>
              </a:lnSpc>
              <a:spcBef>
                <a:spcPct val="0"/>
              </a:spcBef>
              <a:buNone/>
              <a:defRPr sz="3600" b="1" i="0" kern="1200" spc="-150">
                <a:solidFill>
                  <a:srgbClr val="FF7C00"/>
                </a:solidFill>
                <a:latin typeface="Noto Sans S Chinese" charset="-122"/>
                <a:ea typeface="Noto Sans S Chinese" charset="-122"/>
                <a:cs typeface="Noto Sans S Chinese" charset="-122"/>
              </a:defRPr>
            </a:lvl1pPr>
          </a:lstStyle>
          <a:p>
            <a:pPr algn="l" defTabSz="914400" rtl="0" eaLnBrk="1" latinLnBrk="0" hangingPunct="1">
              <a:lnSpc>
                <a:spcPct val="100000"/>
              </a:lnSpc>
              <a:spcBef>
                <a:spcPct val="0"/>
              </a:spcBef>
              <a:buNone/>
            </a:pPr>
            <a:r>
              <a:rPr lang="zh-CN" altLang="en-US" sz="3200" b="1" i="0" kern="1200" spc="-150" dirty="0" smtClean="0">
                <a:solidFill>
                  <a:schemeClr val="tx2"/>
                </a:solidFill>
                <a:latin typeface="Noto Sans S Chinese Bold" panose="020B0800000000000000" pitchFamily="34" charset="-122"/>
                <a:ea typeface="Noto Sans S Chinese Bold" panose="020B0800000000000000" pitchFamily="34" charset="-122"/>
                <a:cs typeface="Source Han Sans SC" charset="-122"/>
              </a:rPr>
              <a:t>免责声明</a:t>
            </a:r>
            <a:endParaRPr lang="zh-CN" altLang="en-US" sz="3200" b="1" i="0" kern="1200" spc="-150" dirty="0">
              <a:solidFill>
                <a:schemeClr val="tx2"/>
              </a:solidFill>
              <a:latin typeface="Noto Sans S Chinese Bold" panose="020B0800000000000000" pitchFamily="34" charset="-122"/>
              <a:ea typeface="Noto Sans S Chinese Bold" panose="020B0800000000000000" pitchFamily="34" charset="-122"/>
              <a:cs typeface="Source Han Sans SC" charset="-122"/>
            </a:endParaRPr>
          </a:p>
        </p:txBody>
      </p:sp>
      <p:sp>
        <p:nvSpPr>
          <p:cNvPr id="22" name="文本框 21"/>
          <p:cNvSpPr txBox="1"/>
          <p:nvPr userDrawn="1"/>
        </p:nvSpPr>
        <p:spPr>
          <a:xfrm>
            <a:off x="3200500" y="2034687"/>
            <a:ext cx="8532780" cy="344709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1</a:t>
            </a:r>
            <a:r>
              <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、本文件由</a:t>
            </a:r>
            <a:r>
              <a:rPr kumimoji="0" lang="en-US" altLang="zh-CN"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CBIM</a:t>
            </a:r>
            <a:r>
              <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中设数字技术股份有限公司制作，未得到</a:t>
            </a:r>
            <a:r>
              <a:rPr kumimoji="0" lang="en-US" altLang="zh-CN"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CBIM</a:t>
            </a:r>
            <a:r>
              <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书面批准，本文件或本文件的任何部分均不得以任何形式或方法被复制、传送、储存于检索系统内或翻译作其他语言。</a:t>
            </a:r>
            <a:endPar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endParaRPr>
          </a:p>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2</a:t>
            </a:r>
            <a:r>
              <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、本文件属保密资料，仅给予特定接收方作私人参考使用，未经</a:t>
            </a:r>
            <a:r>
              <a:rPr kumimoji="0" lang="en-US" altLang="zh-CN"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CBIM</a:t>
            </a:r>
            <a:r>
              <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书面许可，任何机构或个人不得以任何方式引用、复制、披露、传播、复印、转载、泄露、发布本文件或本文件的任何部分，也不得以任何方式对本文件的全部或部分进行翻译、修改、删减、节选或以其它格式、形式储存本文件或本文件的任何部分。</a:t>
            </a:r>
            <a:endPar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endParaRPr>
          </a:p>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3</a:t>
            </a:r>
            <a:r>
              <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、本文件属初步资料，仅用于讨论目的，独立看待是不完整的，本文件不构成要约及要约邀请，不构成</a:t>
            </a:r>
            <a:r>
              <a:rPr kumimoji="0" lang="en-US" altLang="zh-CN"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CBIM</a:t>
            </a:r>
            <a:r>
              <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与接收方之间的有效法律文件，</a:t>
            </a:r>
            <a:r>
              <a:rPr kumimoji="0" lang="en-US" altLang="zh-CN"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CBIM</a:t>
            </a:r>
            <a:r>
              <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与接收方达成的任何交易（如有）均以双方另行签署的合同及其他法律文件为准。</a:t>
            </a:r>
            <a:endPar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endParaRPr>
          </a:p>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4</a:t>
            </a:r>
            <a:r>
              <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、本文件内所列的信息均以本文件制作日之前的公开信息及资料作为依据，</a:t>
            </a:r>
            <a:r>
              <a:rPr kumimoji="0" lang="en-US" altLang="zh-CN"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CBIM</a:t>
            </a:r>
            <a:r>
              <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并未就本文件所涉内容作出独立的验证，本文件在任何情况下不应被视为投资建议或作为商业决策的依据，本文件内的资料及意见可能于任何时间被修改，而</a:t>
            </a:r>
            <a:r>
              <a:rPr kumimoji="0" lang="en-US" altLang="zh-CN"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CBIM</a:t>
            </a:r>
            <a:r>
              <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无须就有关修改向接收方或其他方作另行通知。</a:t>
            </a:r>
            <a:endPar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endParaRPr>
          </a:p>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5</a:t>
            </a:r>
            <a:r>
              <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a:t>
            </a:r>
            <a:r>
              <a:rPr kumimoji="0" lang="en-US" altLang="zh-CN"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CBIM</a:t>
            </a:r>
            <a:r>
              <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在本文件中对有关法律、税务、财务或其他相关领域某些概念的使用，并不意味着</a:t>
            </a:r>
            <a:r>
              <a:rPr kumimoji="0" lang="en-US" altLang="zh-CN"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CBIM</a:t>
            </a:r>
            <a:r>
              <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对这些概念的准确性及周延性做出任何明示或默示的保证，本文件亦不构成对本文件内所涉内容的任何法律、税务、财务或其他专业意见或建议。</a:t>
            </a:r>
            <a:endPar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endParaRPr>
          </a:p>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6</a:t>
            </a:r>
            <a:r>
              <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a:t>
            </a:r>
            <a:r>
              <a:rPr kumimoji="0" lang="en-US" altLang="zh-CN"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CBIM</a:t>
            </a:r>
            <a:r>
              <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不对本文件所涉相关内容的真实性、准确性、完整性、意见的合理性或预测或估计的可靠程度等作出任何明示或默示的声明或保证，</a:t>
            </a:r>
            <a:r>
              <a:rPr kumimoji="0" lang="en-US" altLang="zh-CN"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CBIM</a:t>
            </a:r>
            <a:r>
              <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不就相关信息及资料承担任何责任，亦不会就本文件内容的错误或遗漏，或任何人因使用本文件或根据本文件内容作出投资决策而产生的损失承担任何责任。本页面所述声明在所有情况下均适用于</a:t>
            </a:r>
            <a:r>
              <a:rPr kumimoji="0" lang="en-US" altLang="zh-CN"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CBIM</a:t>
            </a:r>
            <a:r>
              <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及其职员、雇员、代理人、代表及</a:t>
            </a:r>
            <a:r>
              <a:rPr kumimoji="0" lang="en-US" altLang="zh-CN"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a:t>
            </a:r>
            <a:r>
              <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或关联方。</a:t>
            </a:r>
            <a:endPar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endParaRPr>
          </a:p>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7</a:t>
            </a:r>
            <a:r>
              <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、任何人打开、使用或浏览本文件均视为已阅读并理解上述声明，知悉并认可其在任何情况下均无权基于本文件的任何内容向</a:t>
            </a:r>
            <a:r>
              <a:rPr kumimoji="0" lang="en-US" altLang="zh-CN"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CBIM</a:t>
            </a:r>
            <a:r>
              <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rPr>
              <a:t>或其职员、雇员、代理人、代表、关联人士主张任何权利。</a:t>
            </a:r>
            <a:endParaRPr kumimoji="0" lang="zh-CN" altLang="en-US" sz="800" b="0" i="0" u="none" strike="noStrike" kern="1200" cap="none" spc="0" normalizeH="0" baseline="0" noProof="0" dirty="0" smtClean="0">
              <a:ln>
                <a:noFill/>
              </a:ln>
              <a:solidFill>
                <a:srgbClr val="000000"/>
              </a:solidFill>
              <a:effectLst/>
              <a:uLnTx/>
              <a:uFillTx/>
              <a:latin typeface="Noto Sans S Chinese DemiLight" charset="-122"/>
              <a:ea typeface="Noto Sans S Chinese DemiLight" charset="-122"/>
              <a:cs typeface="Source Han Sans SC Normal" charset="-122"/>
              <a:sym typeface="Arial" panose="020B0604020202020204" pitchFamily="34" charset="0"/>
            </a:endParaRPr>
          </a:p>
        </p:txBody>
      </p:sp>
      <p:sp>
        <p:nvSpPr>
          <p:cNvPr id="9" name="文本框 8"/>
          <p:cNvSpPr txBox="1"/>
          <p:nvPr userDrawn="1"/>
        </p:nvSpPr>
        <p:spPr>
          <a:xfrm>
            <a:off x="6076122" y="6503935"/>
            <a:ext cx="1537600" cy="184666"/>
          </a:xfrm>
          <a:prstGeom prst="rect">
            <a:avLst/>
          </a:prstGeom>
          <a:noFill/>
        </p:spPr>
        <p:txBody>
          <a:bodyPr wrap="none" rtlCol="0">
            <a:spAutoFit/>
          </a:bodyPr>
          <a:lstStyle/>
          <a:p>
            <a:r>
              <a:rPr lang="en-US" altLang="zh-CN" sz="900" b="0" i="0" baseline="30000" dirty="0" smtClean="0">
                <a:latin typeface="Noto Sans S Chinese DemiLight" charset="-122"/>
                <a:ea typeface="Noto Sans S Chinese DemiLight" charset="-122"/>
                <a:cs typeface="Source Han Sans SC Normal" charset="-122"/>
              </a:rPr>
              <a:t>CHINA  DESIGN DIGITAL TECHNOLOGY</a:t>
            </a:r>
            <a:endParaRPr lang="zh-CN" altLang="en-US" sz="900" b="0" i="0" baseline="30000" dirty="0" smtClean="0">
              <a:latin typeface="Noto Sans S Chinese DemiLight" charset="-122"/>
              <a:ea typeface="Noto Sans S Chinese DemiLight" charset="-122"/>
              <a:cs typeface="Source Han Sans SC Normal" charset="-122"/>
            </a:endParaRPr>
          </a:p>
        </p:txBody>
      </p:sp>
      <p:sp>
        <p:nvSpPr>
          <p:cNvPr id="10" name="文本框 9"/>
          <p:cNvSpPr txBox="1"/>
          <p:nvPr userDrawn="1"/>
        </p:nvSpPr>
        <p:spPr>
          <a:xfrm>
            <a:off x="8928652" y="6503935"/>
            <a:ext cx="1107996" cy="184666"/>
          </a:xfrm>
          <a:prstGeom prst="rect">
            <a:avLst/>
          </a:prstGeom>
          <a:noFill/>
        </p:spPr>
        <p:txBody>
          <a:bodyPr wrap="none" rtlCol="0">
            <a:spAutoFit/>
          </a:bodyPr>
          <a:lstStyle/>
          <a:p>
            <a:r>
              <a:rPr lang="zh-CN" altLang="en-US" sz="900" b="0" i="0" baseline="30000" dirty="0" smtClean="0">
                <a:latin typeface="Noto Sans S Chinese DemiLight" charset="-122"/>
                <a:ea typeface="Noto Sans S Chinese DemiLight" charset="-122"/>
                <a:cs typeface="Source Han Sans SC Normal" charset="-122"/>
              </a:rPr>
              <a:t>中设数字技术股份有限公司</a:t>
            </a:r>
            <a:endParaRPr lang="zh-CN" altLang="en-US" sz="900" b="0" i="0" baseline="30000" dirty="0" smtClean="0">
              <a:latin typeface="Noto Sans S Chinese DemiLight" charset="-122"/>
              <a:ea typeface="Noto Sans S Chinese DemiLight" charset="-122"/>
              <a:cs typeface="Source Han Sans SC Normal" charset="-122"/>
            </a:endParaRPr>
          </a:p>
        </p:txBody>
      </p:sp>
      <p:sp>
        <p:nvSpPr>
          <p:cNvPr id="13" name="矩形 12"/>
          <p:cNvSpPr/>
          <p:nvPr userDrawn="1"/>
        </p:nvSpPr>
        <p:spPr>
          <a:xfrm>
            <a:off x="9014791" y="475220"/>
            <a:ext cx="2718489"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userDrawn="1"/>
        </p:nvSpPr>
        <p:spPr>
          <a:xfrm>
            <a:off x="8928652" y="254834"/>
            <a:ext cx="1281120" cy="184666"/>
          </a:xfrm>
          <a:prstGeom prst="rect">
            <a:avLst/>
          </a:prstGeom>
          <a:noFill/>
        </p:spPr>
        <p:txBody>
          <a:bodyPr wrap="none" rtlCol="0">
            <a:spAutoFit/>
          </a:bodyPr>
          <a:lstStyle/>
          <a:p>
            <a:r>
              <a:rPr lang="en-US" altLang="zh-CN" sz="600" b="0" i="0" spc="0" baseline="0" dirty="0" smtClean="0">
                <a:latin typeface="Noto Sans S Chinese DemiLight" charset="-122"/>
                <a:ea typeface="Noto Sans S Chinese DemiLight" charset="-122"/>
                <a:cs typeface="Source Han Sans SC Normal" charset="-122"/>
              </a:rPr>
              <a:t>DIGITAL MAKES CITIES BETTER</a:t>
            </a:r>
            <a:endParaRPr lang="en-US" altLang="zh-CN" sz="600" b="0" i="0" spc="0" baseline="0" dirty="0" smtClean="0">
              <a:latin typeface="Noto Sans S Chinese DemiLight" charset="-122"/>
              <a:ea typeface="Noto Sans S Chinese DemiLight" charset="-122"/>
              <a:cs typeface="Source Han Sans SC Normal" charset="-122"/>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封底">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t" anchorCtr="0">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文本框 3"/>
          <p:cNvSpPr txBox="1"/>
          <p:nvPr userDrawn="1"/>
        </p:nvSpPr>
        <p:spPr>
          <a:xfrm>
            <a:off x="11185440" y="6390702"/>
            <a:ext cx="660758" cy="276999"/>
          </a:xfrm>
          <a:prstGeom prst="rect">
            <a:avLst/>
          </a:prstGeom>
          <a:noFill/>
        </p:spPr>
        <p:txBody>
          <a:bodyPr wrap="none" rtlCol="0">
            <a:spAutoFit/>
          </a:bodyPr>
          <a:lstStyle/>
          <a:p>
            <a:pPr algn="r"/>
            <a:fld id="{13A26E21-1DDE-45B8-9C70-36A69D61DE7D}" type="slidenum">
              <a:rPr lang="en-US" altLang="zh-CN" sz="1200" b="0" i="0" smtClean="0">
                <a:latin typeface="Noto Sans S Chinese DemiLight" charset="-122"/>
                <a:ea typeface="Noto Sans S Chinese DemiLight" charset="-122"/>
                <a:cs typeface="Source Han Sans SC Normal" charset="-122"/>
              </a:rPr>
            </a:fld>
            <a:r>
              <a:rPr lang="en-US" altLang="zh-CN" sz="1200" b="0" i="0" dirty="0" smtClean="0">
                <a:latin typeface="Noto Sans S Chinese DemiLight" charset="-122"/>
                <a:ea typeface="Noto Sans S Chinese DemiLight" charset="-122"/>
                <a:cs typeface="Source Han Sans SC Normal" charset="-122"/>
              </a:rPr>
              <a:t> / 13</a:t>
            </a:r>
            <a:endParaRPr lang="zh-CN" altLang="en-US" sz="1200" b="0" i="0" dirty="0">
              <a:latin typeface="Noto Sans S Chinese DemiLight" charset="-122"/>
              <a:ea typeface="Noto Sans S Chinese DemiLight" charset="-122"/>
              <a:cs typeface="Source Han Sans SC Normal" charset="-122"/>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Noto Sans S Chinese DemiLight" charset="-122"/>
                <a:ea typeface="Noto Sans S Chinese DemiLight" charset="-122"/>
              </a:defRPr>
            </a:lvl1pPr>
          </a:lstStyle>
          <a:p>
            <a:r>
              <a:rPr kumimoji="1" lang="zh-CN" altLang="en-US" smtClean="0"/>
              <a:t>章节页标题</a:t>
            </a:r>
            <a:endParaRPr kumimoji="1" lang="zh-CN" altLang="en-US" dirty="0"/>
          </a:p>
        </p:txBody>
      </p:sp>
      <p:sp>
        <p:nvSpPr>
          <p:cNvPr id="6" name="日期占位符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Noto Sans S Chinese DemiLight" charset="-122"/>
                <a:ea typeface="Noto Sans S Chinese DemiLight" charset="-122"/>
              </a:defRPr>
            </a:lvl1pPr>
          </a:lstStyle>
          <a:p>
            <a:fld id="{A4E9E089-2BC1-F544-AD0A-9E6FA2CC19F9}" type="datetime2">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hf sldNum="0" hdr="0"/>
  <p:txStyles>
    <p:titleStyle>
      <a:lvl1pPr algn="l" defTabSz="914400" rtl="0" eaLnBrk="1" latinLnBrk="0" hangingPunct="1">
        <a:lnSpc>
          <a:spcPct val="90000"/>
        </a:lnSpc>
        <a:spcBef>
          <a:spcPct val="0"/>
        </a:spcBef>
        <a:buNone/>
        <a:defRPr sz="3200" b="1" i="0" kern="1200" spc="-100" baseline="0">
          <a:solidFill>
            <a:schemeClr val="tx1"/>
          </a:solidFill>
          <a:latin typeface="Noto Sans S Chinese Bold" panose="020B0800000000000000" pitchFamily="34" charset="-122"/>
          <a:ea typeface="Noto Sans S Chinese Bold" panose="020B0800000000000000" pitchFamily="34" charset="-122"/>
          <a:cs typeface="Noto Sans S Chinese Bold" panose="020B0800000000000000" pitchFamily="34"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0">
          <a:solidFill>
            <a:schemeClr val="tx1"/>
          </a:solidFill>
          <a:latin typeface="Source Han Sans SC Normal" charset="-122"/>
          <a:ea typeface="Source Han Sans SC Normal" charset="-122"/>
          <a:cs typeface="Source Han Sans SC Normal"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0">
          <a:solidFill>
            <a:schemeClr val="tx1"/>
          </a:solidFill>
          <a:latin typeface="Source Han Sans SC Normal" charset="-122"/>
          <a:ea typeface="Source Han Sans SC Normal" charset="-122"/>
          <a:cs typeface="Source Han Sans SC Normal"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0">
          <a:solidFill>
            <a:schemeClr val="tx1"/>
          </a:solidFill>
          <a:latin typeface="Source Han Sans SC Normal" charset="-122"/>
          <a:ea typeface="Source Han Sans SC Normal" charset="-122"/>
          <a:cs typeface="Source Han Sans SC Normal"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0">
          <a:solidFill>
            <a:schemeClr val="tx1"/>
          </a:solidFill>
          <a:latin typeface="Source Han Sans SC Normal" charset="-122"/>
          <a:ea typeface="Source Han Sans SC Normal" charset="-122"/>
          <a:cs typeface="Source Han Sans SC Normal"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0">
          <a:solidFill>
            <a:schemeClr val="tx1"/>
          </a:solidFill>
          <a:latin typeface="Source Han Sans SC Normal" charset="-122"/>
          <a:ea typeface="Source Han Sans SC Normal" charset="-122"/>
          <a:cs typeface="Source Han Sans SC Normal"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solidFill>
                  <a:schemeClr val="tx2"/>
                </a:solidFill>
              </a:rPr>
              <a:t>2018</a:t>
            </a:r>
            <a:r>
              <a:rPr kumimoji="1" lang="zh-CN" altLang="en-US" dirty="0" smtClean="0">
                <a:solidFill>
                  <a:schemeClr val="tx2"/>
                </a:solidFill>
              </a:rPr>
              <a:t>年个人述职报告 </a:t>
            </a:r>
            <a:r>
              <a:rPr kumimoji="1" lang="en-US" altLang="zh-CN" dirty="0" smtClean="0">
                <a:solidFill>
                  <a:schemeClr val="tx2"/>
                </a:solidFill>
              </a:rPr>
              <a:t>——</a:t>
            </a:r>
            <a:r>
              <a:rPr kumimoji="1" lang="zh-CN" altLang="en-US" dirty="0" smtClean="0">
                <a:solidFill>
                  <a:schemeClr val="tx2"/>
                </a:solidFill>
              </a:rPr>
              <a:t> 纪金池</a:t>
            </a:r>
            <a:endParaRPr kumimoji="1" lang="zh-CN" altLang="en-US" dirty="0" smtClean="0">
              <a:solidFill>
                <a:schemeClr val="tx2"/>
              </a:solidFill>
            </a:endParaRPr>
          </a:p>
        </p:txBody>
      </p:sp>
      <p:sp>
        <p:nvSpPr>
          <p:cNvPr id="3" name="日期占位符 2"/>
          <p:cNvSpPr>
            <a:spLocks noGrp="1"/>
          </p:cNvSpPr>
          <p:nvPr>
            <p:ph type="dt" sz="half" idx="2"/>
          </p:nvPr>
        </p:nvSpPr>
        <p:spPr/>
        <p:txBody>
          <a:bodyPr/>
          <a:lstStyle/>
          <a:p>
            <a:fld id="{E5887977-7BD6-1243-87E7-94CA6A4B5198}" type="datetime2">
              <a:rPr lang="zh-CN" altLang="en-US" smtClean="0"/>
            </a:fld>
            <a:endParaRPr lang="en-US" dirty="0"/>
          </a:p>
        </p:txBody>
      </p:sp>
      <p:sp>
        <p:nvSpPr>
          <p:cNvPr id="4" name="文本框 3"/>
          <p:cNvSpPr txBox="1"/>
          <p:nvPr/>
        </p:nvSpPr>
        <p:spPr>
          <a:xfrm>
            <a:off x="6756400" y="4704080"/>
            <a:ext cx="914400" cy="914400"/>
          </a:xfrm>
          <a:prstGeom prst="rect">
            <a:avLst/>
          </a:prstGeom>
        </p:spPr>
        <p:txBody>
          <a:bodyPr vert="horz" wrap="none" lIns="91440" tIns="45720" rIns="91440" bIns="45720" rtlCol="0" anchor="t" anchorCtr="0">
            <a:normAutofit/>
          </a:bodyPr>
          <a:lstStyle/>
          <a:p>
            <a:pPr marL="0" algn="l" defTabSz="914400" rtl="0" eaLnBrk="1" latinLnBrk="0" hangingPunct="1"/>
            <a:endParaRPr kumimoji="1" lang="zh-CN" altLang="en-US" sz="2600" b="0" i="0" kern="1200" spc="0" baseline="30000" dirty="0" smtClean="0">
              <a:solidFill>
                <a:schemeClr val="tx1"/>
              </a:solidFill>
              <a:latin typeface="Noto Sans S Chinese DemiLight" charset="-122"/>
              <a:ea typeface="Noto Sans S Chinese DemiLight" charset="-122"/>
              <a:cs typeface="Noto Sans S Chinese DemiLight"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dirty="0" smtClean="0"/>
              <a:t>1.7 2018</a:t>
            </a:r>
            <a:r>
              <a:rPr kumimoji="1" lang="zh-CN" altLang="en-US" dirty="0" smtClean="0"/>
              <a:t>年主要工作事项</a:t>
            </a:r>
            <a:endParaRPr kumimoji="1" lang="zh-CN" altLang="en-US" dirty="0"/>
          </a:p>
        </p:txBody>
      </p:sp>
      <p:sp>
        <p:nvSpPr>
          <p:cNvPr id="9" name="文本占位符 8"/>
          <p:cNvSpPr>
            <a:spLocks noGrp="1"/>
          </p:cNvSpPr>
          <p:nvPr>
            <p:ph type="body" idx="14"/>
          </p:nvPr>
        </p:nvSpPr>
        <p:spPr>
          <a:xfrm>
            <a:off x="922020" y="1031240"/>
            <a:ext cx="5104765" cy="522605"/>
          </a:xfrm>
        </p:spPr>
        <p:txBody>
          <a:bodyPr>
            <a:normAutofit/>
          </a:bodyPr>
          <a:lstStyle/>
          <a:p>
            <a:r>
              <a:rPr kumimoji="1" lang="en-US" sz="2000" dirty="0"/>
              <a:t>	-- </a:t>
            </a:r>
            <a:r>
              <a:rPr kumimoji="1" lang="zh-CN" altLang="en-US" sz="2000" dirty="0">
                <a:sym typeface="+mn-ea"/>
              </a:rPr>
              <a:t>协同</a:t>
            </a:r>
            <a:r>
              <a:rPr kumimoji="1" lang="en-US" altLang="zh-CN" sz="2000" dirty="0">
                <a:sym typeface="+mn-ea"/>
              </a:rPr>
              <a:t>1.0</a:t>
            </a:r>
            <a:r>
              <a:rPr kumimoji="1" lang="zh-CN" altLang="en-US" sz="2000" dirty="0">
                <a:sym typeface="+mn-ea"/>
              </a:rPr>
              <a:t>的开发</a:t>
            </a:r>
            <a:endParaRPr kumimoji="1" lang="zh-CN" altLang="en-US" dirty="0"/>
          </a:p>
        </p:txBody>
      </p:sp>
      <p:sp>
        <p:nvSpPr>
          <p:cNvPr id="8" name="文本占位符 7"/>
          <p:cNvSpPr>
            <a:spLocks noGrp="1"/>
          </p:cNvSpPr>
          <p:nvPr>
            <p:ph type="body" sz="quarter" idx="10"/>
          </p:nvPr>
        </p:nvSpPr>
        <p:spPr/>
        <p:txBody>
          <a:bodyPr>
            <a:normAutofit fontScale="90000"/>
          </a:bodyPr>
          <a:lstStyle/>
          <a:p>
            <a:r>
              <a:rPr kumimoji="1" lang="en-US" altLang="zh-CN" dirty="0"/>
              <a:t>01 </a:t>
            </a:r>
            <a:r>
              <a:rPr kumimoji="1" lang="en-US" altLang="zh-CN" dirty="0" smtClean="0"/>
              <a:t>| </a:t>
            </a:r>
            <a:r>
              <a:rPr lang="zh-CN" altLang="en-US" dirty="0" smtClean="0"/>
              <a:t>工作</a:t>
            </a:r>
            <a:r>
              <a:rPr lang="zh-CN" altLang="en-US" dirty="0"/>
              <a:t>回顾</a:t>
            </a:r>
            <a:endParaRPr kumimoji="1" lang="zh-CN" altLang="en-US" dirty="0"/>
          </a:p>
        </p:txBody>
      </p:sp>
      <p:sp>
        <p:nvSpPr>
          <p:cNvPr id="10" name="文本框 9"/>
          <p:cNvSpPr txBox="1"/>
          <p:nvPr/>
        </p:nvSpPr>
        <p:spPr>
          <a:xfrm>
            <a:off x="358775" y="1554480"/>
            <a:ext cx="2833370" cy="4601845"/>
          </a:xfrm>
          <a:prstGeom prst="rect">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rmAutofit lnSpcReduction="10000"/>
          </a:bodyPr>
          <a:p>
            <a:pPr marL="457200" lvl="1" algn="l" defTabSz="914400" rtl="0" eaLnBrk="1" latinLnBrk="0" hangingPunct="1">
              <a:lnSpc>
                <a:spcPct val="130000"/>
              </a:lnSpc>
            </a:pPr>
            <a:r>
              <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rPr>
              <a:t>		</a:t>
            </a:r>
            <a:endPar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endParaRPr>
          </a:p>
        </p:txBody>
      </p:sp>
      <p:sp>
        <p:nvSpPr>
          <p:cNvPr id="11" name="文本框 10"/>
          <p:cNvSpPr txBox="1"/>
          <p:nvPr/>
        </p:nvSpPr>
        <p:spPr>
          <a:xfrm>
            <a:off x="548005" y="1786255"/>
            <a:ext cx="2403475" cy="4085590"/>
          </a:xfrm>
          <a:prstGeom prst="rect">
            <a:avLst/>
          </a:prstGeom>
        </p:spPr>
        <p:txBody>
          <a:bodyPr vert="horz" lIns="91440" tIns="45720" rIns="91440" bIns="45720" rtlCol="0" anchor="t" anchorCtr="0">
            <a:normAutofit lnSpcReduction="10000"/>
          </a:bodyPr>
          <a:p>
            <a:pPr marL="0" lvl="0" algn="l" defTabSz="914400" rtl="0" eaLnBrk="1" latinLnBrk="0" hangingPunct="1">
              <a:lnSpc>
                <a:spcPct val="130000"/>
              </a:lnSpc>
            </a:pP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协同</a:t>
            </a:r>
            <a:r>
              <a:rPr lang="en-US" altLang="zh-CN" sz="2600" baseline="30000" dirty="0" smtClean="0">
                <a:solidFill>
                  <a:schemeClr val="bg2"/>
                </a:solidFill>
                <a:latin typeface="黑体" panose="02010609060101010101" charset="-122"/>
                <a:ea typeface="黑体" panose="02010609060101010101" charset="-122"/>
                <a:cs typeface="Noto Sans S Chinese DemiLight" charset="-122"/>
                <a:sym typeface="+mn-ea"/>
              </a:rPr>
              <a:t>1.0</a:t>
            </a: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的大版本迭代，企业内项目立项、策划、进度计划、成果、成果权限、关联同步和成果的3D在线打开</a:t>
            </a: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a:p>
            <a:pPr marL="0" lvl="0" algn="l" defTabSz="914400" rtl="0" eaLnBrk="1" latinLnBrk="0" hangingPunct="1">
              <a:lnSpc>
                <a:spcPct val="130000"/>
              </a:lnSpc>
            </a:pP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跨企业项目进度计划、成果、成果权限、关联同步、指派</a:t>
            </a: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a:p>
            <a:pPr marL="0" lvl="0" algn="l" defTabSz="914400" rtl="0" eaLnBrk="1" latinLnBrk="0" hangingPunct="1">
              <a:lnSpc>
                <a:spcPct val="130000"/>
              </a:lnSpc>
            </a:pP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工作入口、权限设置、项目进度模板、项目参数设置等功能进行开发及优化</a:t>
            </a: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p:txBody>
      </p:sp>
      <p:pic>
        <p:nvPicPr>
          <p:cNvPr id="2" name="图片 1"/>
          <p:cNvPicPr>
            <a:picLocks noChangeAspect="1"/>
          </p:cNvPicPr>
          <p:nvPr/>
        </p:nvPicPr>
        <p:blipFill>
          <a:blip r:embed="rId1"/>
          <a:stretch>
            <a:fillRect/>
          </a:stretch>
        </p:blipFill>
        <p:spPr>
          <a:xfrm>
            <a:off x="3504565" y="1553845"/>
            <a:ext cx="8300720" cy="460311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dirty="0" smtClean="0"/>
              <a:t>1.8 2018</a:t>
            </a:r>
            <a:r>
              <a:rPr kumimoji="1" lang="zh-CN" altLang="en-US" dirty="0" smtClean="0"/>
              <a:t>年主要工作事项</a:t>
            </a:r>
            <a:endParaRPr kumimoji="1" lang="zh-CN" altLang="en-US" dirty="0"/>
          </a:p>
        </p:txBody>
      </p:sp>
      <p:sp>
        <p:nvSpPr>
          <p:cNvPr id="9" name="文本占位符 8"/>
          <p:cNvSpPr>
            <a:spLocks noGrp="1"/>
          </p:cNvSpPr>
          <p:nvPr>
            <p:ph type="body" idx="14"/>
          </p:nvPr>
        </p:nvSpPr>
        <p:spPr>
          <a:xfrm>
            <a:off x="922020" y="1031240"/>
            <a:ext cx="5104765" cy="522605"/>
          </a:xfrm>
        </p:spPr>
        <p:txBody>
          <a:bodyPr>
            <a:normAutofit/>
          </a:bodyPr>
          <a:lstStyle/>
          <a:p>
            <a:r>
              <a:rPr kumimoji="1" lang="en-US" sz="2000" dirty="0"/>
              <a:t>	-- </a:t>
            </a:r>
            <a:r>
              <a:rPr kumimoji="1" lang="zh-CN" altLang="en-US" sz="2000" dirty="0">
                <a:sym typeface="+mn-ea"/>
              </a:rPr>
              <a:t>协同</a:t>
            </a:r>
            <a:r>
              <a:rPr kumimoji="1" lang="en-US" altLang="zh-CN" sz="2000" dirty="0">
                <a:sym typeface="+mn-ea"/>
              </a:rPr>
              <a:t>1.1 </a:t>
            </a:r>
            <a:r>
              <a:rPr kumimoji="1" lang="zh-CN" altLang="en-US" sz="2000" dirty="0">
                <a:sym typeface="+mn-ea"/>
              </a:rPr>
              <a:t>版本迭代</a:t>
            </a:r>
            <a:r>
              <a:rPr kumimoji="1" lang="zh-CN" altLang="en-US" sz="2000" dirty="0">
                <a:sym typeface="+mn-ea"/>
              </a:rPr>
              <a:t>开发</a:t>
            </a:r>
            <a:endParaRPr kumimoji="1" lang="zh-CN" altLang="en-US" dirty="0"/>
          </a:p>
        </p:txBody>
      </p:sp>
      <p:sp>
        <p:nvSpPr>
          <p:cNvPr id="8" name="文本占位符 7"/>
          <p:cNvSpPr>
            <a:spLocks noGrp="1"/>
          </p:cNvSpPr>
          <p:nvPr>
            <p:ph type="body" sz="quarter" idx="10"/>
          </p:nvPr>
        </p:nvSpPr>
        <p:spPr/>
        <p:txBody>
          <a:bodyPr>
            <a:normAutofit fontScale="90000"/>
          </a:bodyPr>
          <a:lstStyle/>
          <a:p>
            <a:r>
              <a:rPr kumimoji="1" lang="en-US" altLang="zh-CN" dirty="0"/>
              <a:t>01 </a:t>
            </a:r>
            <a:r>
              <a:rPr kumimoji="1" lang="en-US" altLang="zh-CN" dirty="0" smtClean="0"/>
              <a:t>| </a:t>
            </a:r>
            <a:r>
              <a:rPr lang="zh-CN" altLang="en-US" dirty="0" smtClean="0"/>
              <a:t>工作</a:t>
            </a:r>
            <a:r>
              <a:rPr lang="zh-CN" altLang="en-US" dirty="0"/>
              <a:t>回顾</a:t>
            </a:r>
            <a:endParaRPr kumimoji="1" lang="zh-CN" altLang="en-US" dirty="0"/>
          </a:p>
        </p:txBody>
      </p:sp>
      <p:sp>
        <p:nvSpPr>
          <p:cNvPr id="10" name="文本框 9"/>
          <p:cNvSpPr txBox="1"/>
          <p:nvPr/>
        </p:nvSpPr>
        <p:spPr>
          <a:xfrm>
            <a:off x="8930640" y="1407160"/>
            <a:ext cx="2833370" cy="4601845"/>
          </a:xfrm>
          <a:prstGeom prst="rect">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rmAutofit lnSpcReduction="10000"/>
          </a:bodyPr>
          <a:p>
            <a:pPr marL="457200" lvl="1" algn="l" defTabSz="914400" rtl="0" eaLnBrk="1" latinLnBrk="0" hangingPunct="1">
              <a:lnSpc>
                <a:spcPct val="130000"/>
              </a:lnSpc>
            </a:pPr>
            <a:r>
              <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rPr>
              <a:t>		</a:t>
            </a:r>
            <a:endPar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endParaRPr>
          </a:p>
        </p:txBody>
      </p:sp>
      <p:sp>
        <p:nvSpPr>
          <p:cNvPr id="11" name="文本框 10"/>
          <p:cNvSpPr txBox="1"/>
          <p:nvPr/>
        </p:nvSpPr>
        <p:spPr>
          <a:xfrm>
            <a:off x="9119870" y="1638935"/>
            <a:ext cx="2479040" cy="4085590"/>
          </a:xfrm>
          <a:prstGeom prst="rect">
            <a:avLst/>
          </a:prstGeom>
        </p:spPr>
        <p:txBody>
          <a:bodyPr vert="horz" lIns="91440" tIns="45720" rIns="91440" bIns="45720" rtlCol="0" anchor="t" anchorCtr="0">
            <a:normAutofit lnSpcReduction="10000"/>
          </a:bodyPr>
          <a:p>
            <a:pPr marL="0" lvl="0" algn="l" defTabSz="914400" rtl="0" eaLnBrk="1" latinLnBrk="0" hangingPunct="1">
              <a:lnSpc>
                <a:spcPct val="130000"/>
              </a:lnSpc>
            </a:pP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协同</a:t>
            </a:r>
            <a:r>
              <a:rPr lang="en-US" altLang="zh-CN" sz="2600" baseline="30000" dirty="0" smtClean="0">
                <a:solidFill>
                  <a:schemeClr val="bg2"/>
                </a:solidFill>
                <a:latin typeface="黑体" panose="02010609060101010101" charset="-122"/>
                <a:ea typeface="黑体" panose="02010609060101010101" charset="-122"/>
                <a:cs typeface="Noto Sans S Chinese DemiLight" charset="-122"/>
                <a:sym typeface="+mn-ea"/>
              </a:rPr>
              <a:t>1.1</a:t>
            </a: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的版本迭代</a:t>
            </a: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a:p>
            <a:pPr marL="0" lvl="0" algn="l" defTabSz="914400" rtl="0" eaLnBrk="1" latinLnBrk="0" hangingPunct="1">
              <a:lnSpc>
                <a:spcPct val="130000"/>
              </a:lnSpc>
            </a:pP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配合后端进行以下个产品需求的变更</a:t>
            </a: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a:p>
            <a:pPr marL="0" lvl="0" algn="l" defTabSz="914400" rtl="0" eaLnBrk="1" latinLnBrk="0" hangingPunct="1">
              <a:lnSpc>
                <a:spcPct val="130000"/>
              </a:lnSpc>
            </a:pPr>
            <a:r>
              <a:rPr lang="en-US" altLang="zh-CN" sz="2600" baseline="30000" dirty="0" smtClean="0">
                <a:solidFill>
                  <a:schemeClr val="bg2"/>
                </a:solidFill>
                <a:latin typeface="黑体" panose="02010609060101010101" charset="-122"/>
                <a:ea typeface="黑体" panose="02010609060101010101" charset="-122"/>
                <a:cs typeface="Noto Sans S Chinese DemiLight" charset="-122"/>
                <a:sym typeface="+mn-ea"/>
              </a:rPr>
              <a:t>1</a:t>
            </a: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a:t>
            </a: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密码管理变更点</a:t>
            </a: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a:p>
            <a:pPr marL="0" lvl="0" algn="l" defTabSz="914400" rtl="0" eaLnBrk="1" latinLnBrk="0" hangingPunct="1">
              <a:lnSpc>
                <a:spcPct val="130000"/>
              </a:lnSpc>
            </a:pPr>
            <a:r>
              <a:rPr 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2</a:t>
            </a: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a:t>
            </a:r>
            <a:r>
              <a:rPr 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用户管理</a:t>
            </a:r>
            <a:endParaRPr 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a:p>
            <a:pPr marL="0" lvl="0" algn="l" defTabSz="914400" rtl="0" eaLnBrk="1" latinLnBrk="0" hangingPunct="1">
              <a:lnSpc>
                <a:spcPct val="130000"/>
              </a:lnSpc>
            </a:pPr>
            <a:r>
              <a:rPr 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3</a:t>
            </a: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：组织架构、岗位、人员信息</a:t>
            </a: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a:p>
            <a:pPr marL="0" lvl="0" algn="l" defTabSz="914400" rtl="0" eaLnBrk="1" latinLnBrk="0" hangingPunct="1">
              <a:lnSpc>
                <a:spcPct val="130000"/>
              </a:lnSpc>
            </a:pPr>
            <a:r>
              <a:rPr lang="en-US" altLang="zh-CN" sz="2600" baseline="30000" dirty="0" smtClean="0">
                <a:solidFill>
                  <a:schemeClr val="bg2"/>
                </a:solidFill>
                <a:latin typeface="黑体" panose="02010609060101010101" charset="-122"/>
                <a:ea typeface="黑体" panose="02010609060101010101" charset="-122"/>
                <a:cs typeface="Noto Sans S Chinese DemiLight" charset="-122"/>
                <a:sym typeface="+mn-ea"/>
              </a:rPr>
              <a:t>4</a:t>
            </a: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：项目组织架构实现多级</a:t>
            </a: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a:p>
            <a:pPr marL="0" lvl="0" algn="l" defTabSz="914400" rtl="0" eaLnBrk="1" latinLnBrk="0" hangingPunct="1">
              <a:lnSpc>
                <a:spcPct val="130000"/>
              </a:lnSpc>
            </a:pPr>
            <a:r>
              <a:rPr lang="en-US" altLang="zh-CN" sz="2600" baseline="30000" dirty="0" smtClean="0">
                <a:solidFill>
                  <a:schemeClr val="bg2"/>
                </a:solidFill>
                <a:latin typeface="黑体" panose="02010609060101010101" charset="-122"/>
                <a:ea typeface="黑体" panose="02010609060101010101" charset="-122"/>
                <a:cs typeface="Noto Sans S Chinese DemiLight" charset="-122"/>
                <a:sym typeface="+mn-ea"/>
              </a:rPr>
              <a:t>5</a:t>
            </a: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：流程管理</a:t>
            </a: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a:p>
            <a:pPr marL="0" lvl="0" algn="l" defTabSz="914400" rtl="0" eaLnBrk="1" latinLnBrk="0" hangingPunct="1">
              <a:lnSpc>
                <a:spcPct val="130000"/>
              </a:lnSpc>
            </a:pPr>
            <a:r>
              <a:rPr lang="en-US" altLang="zh-CN" sz="2600" baseline="30000" dirty="0" smtClean="0">
                <a:solidFill>
                  <a:schemeClr val="bg2"/>
                </a:solidFill>
                <a:latin typeface="黑体" panose="02010609060101010101" charset="-122"/>
                <a:ea typeface="黑体" panose="02010609060101010101" charset="-122"/>
                <a:cs typeface="Noto Sans S Chinese DemiLight" charset="-122"/>
                <a:sym typeface="+mn-ea"/>
              </a:rPr>
              <a:t>6</a:t>
            </a: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：项目参数增加专业配置</a:t>
            </a: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a:p>
            <a:pPr marL="0" lvl="0" algn="l" defTabSz="914400" rtl="0" eaLnBrk="1" latinLnBrk="0" hangingPunct="1">
              <a:lnSpc>
                <a:spcPct val="130000"/>
              </a:lnSpc>
            </a:pP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p:txBody>
      </p:sp>
      <p:pic>
        <p:nvPicPr>
          <p:cNvPr id="3" name="图片 2"/>
          <p:cNvPicPr>
            <a:picLocks noChangeAspect="1"/>
          </p:cNvPicPr>
          <p:nvPr/>
        </p:nvPicPr>
        <p:blipFill>
          <a:blip r:embed="rId1"/>
          <a:stretch>
            <a:fillRect/>
          </a:stretch>
        </p:blipFill>
        <p:spPr>
          <a:xfrm>
            <a:off x="358775" y="1664335"/>
            <a:ext cx="8246110" cy="433578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dirty="0" smtClean="0"/>
              <a:t>1.9 2018</a:t>
            </a:r>
            <a:r>
              <a:rPr kumimoji="1" lang="zh-CN" altLang="en-US" dirty="0" smtClean="0"/>
              <a:t>年主要工作事项</a:t>
            </a:r>
            <a:endParaRPr kumimoji="1" lang="zh-CN" altLang="en-US" dirty="0"/>
          </a:p>
        </p:txBody>
      </p:sp>
      <p:sp>
        <p:nvSpPr>
          <p:cNvPr id="9" name="文本占位符 8"/>
          <p:cNvSpPr>
            <a:spLocks noGrp="1"/>
          </p:cNvSpPr>
          <p:nvPr>
            <p:ph type="body" idx="14"/>
          </p:nvPr>
        </p:nvSpPr>
        <p:spPr>
          <a:xfrm>
            <a:off x="922020" y="1031240"/>
            <a:ext cx="5104765" cy="522605"/>
          </a:xfrm>
        </p:spPr>
        <p:txBody>
          <a:bodyPr>
            <a:normAutofit/>
          </a:bodyPr>
          <a:lstStyle/>
          <a:p>
            <a:r>
              <a:rPr kumimoji="1" lang="en-US" sz="2000" dirty="0"/>
              <a:t>	-- </a:t>
            </a:r>
            <a:r>
              <a:rPr kumimoji="1" lang="zh-CN" altLang="en-US" sz="2000" dirty="0">
                <a:sym typeface="+mn-ea"/>
              </a:rPr>
              <a:t>企业版本的用户管理中心</a:t>
            </a:r>
            <a:endParaRPr kumimoji="1" lang="zh-CN" altLang="en-US" dirty="0"/>
          </a:p>
        </p:txBody>
      </p:sp>
      <p:sp>
        <p:nvSpPr>
          <p:cNvPr id="8" name="文本占位符 7"/>
          <p:cNvSpPr>
            <a:spLocks noGrp="1"/>
          </p:cNvSpPr>
          <p:nvPr>
            <p:ph type="body" sz="quarter" idx="10"/>
          </p:nvPr>
        </p:nvSpPr>
        <p:spPr/>
        <p:txBody>
          <a:bodyPr>
            <a:normAutofit fontScale="90000"/>
          </a:bodyPr>
          <a:lstStyle/>
          <a:p>
            <a:r>
              <a:rPr kumimoji="1" lang="en-US" altLang="zh-CN" dirty="0"/>
              <a:t>01 </a:t>
            </a:r>
            <a:r>
              <a:rPr kumimoji="1" lang="en-US" altLang="zh-CN" dirty="0" smtClean="0"/>
              <a:t>| </a:t>
            </a:r>
            <a:r>
              <a:rPr lang="zh-CN" altLang="en-US" dirty="0" smtClean="0"/>
              <a:t>工作</a:t>
            </a:r>
            <a:r>
              <a:rPr lang="zh-CN" altLang="en-US" dirty="0"/>
              <a:t>回顾</a:t>
            </a:r>
            <a:endParaRPr kumimoji="1" lang="zh-CN" altLang="en-US" dirty="0"/>
          </a:p>
        </p:txBody>
      </p:sp>
      <p:sp>
        <p:nvSpPr>
          <p:cNvPr id="10" name="文本框 9"/>
          <p:cNvSpPr txBox="1"/>
          <p:nvPr/>
        </p:nvSpPr>
        <p:spPr>
          <a:xfrm>
            <a:off x="358775" y="1554480"/>
            <a:ext cx="2833370" cy="4601845"/>
          </a:xfrm>
          <a:prstGeom prst="rect">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rmAutofit lnSpcReduction="10000"/>
          </a:bodyPr>
          <a:p>
            <a:pPr marL="457200" lvl="1" algn="l" defTabSz="914400" rtl="0" eaLnBrk="1" latinLnBrk="0" hangingPunct="1">
              <a:lnSpc>
                <a:spcPct val="130000"/>
              </a:lnSpc>
            </a:pPr>
            <a:r>
              <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rPr>
              <a:t>		</a:t>
            </a:r>
            <a:endPar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endParaRPr>
          </a:p>
        </p:txBody>
      </p:sp>
      <p:sp>
        <p:nvSpPr>
          <p:cNvPr id="11" name="文本框 10"/>
          <p:cNvSpPr txBox="1"/>
          <p:nvPr/>
        </p:nvSpPr>
        <p:spPr>
          <a:xfrm>
            <a:off x="548005" y="1786255"/>
            <a:ext cx="2403475" cy="4085590"/>
          </a:xfrm>
          <a:prstGeom prst="rect">
            <a:avLst/>
          </a:prstGeom>
        </p:spPr>
        <p:txBody>
          <a:bodyPr vert="horz" lIns="91440" tIns="45720" rIns="91440" bIns="45720" rtlCol="0" anchor="t" anchorCtr="0">
            <a:normAutofit lnSpcReduction="10000"/>
          </a:bodyPr>
          <a:p>
            <a:pPr marL="0" lvl="0" algn="l" defTabSz="914400" rtl="0" eaLnBrk="1" latinLnBrk="0" hangingPunct="1">
              <a:lnSpc>
                <a:spcPct val="130000"/>
              </a:lnSpc>
            </a:pP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是一个本地插件的用户管理系统</a:t>
            </a: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a:p>
            <a:pPr marL="0" lvl="0" algn="l" defTabSz="914400" rtl="0" eaLnBrk="1" latinLnBrk="0" hangingPunct="1">
              <a:lnSpc>
                <a:spcPct val="130000"/>
              </a:lnSpc>
            </a:pP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开发方式采用前后端分离，后端服务与前端数据渲染分离，方便维护</a:t>
            </a: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p:txBody>
      </p:sp>
      <p:pic>
        <p:nvPicPr>
          <p:cNvPr id="3" name="图片 2"/>
          <p:cNvPicPr>
            <a:picLocks noChangeAspect="1"/>
          </p:cNvPicPr>
          <p:nvPr/>
        </p:nvPicPr>
        <p:blipFill>
          <a:blip r:embed="rId1"/>
          <a:stretch>
            <a:fillRect/>
          </a:stretch>
        </p:blipFill>
        <p:spPr>
          <a:xfrm>
            <a:off x="3611245" y="1553845"/>
            <a:ext cx="8278495" cy="460311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dirty="0" smtClean="0"/>
              <a:t>1.10 2018</a:t>
            </a:r>
            <a:r>
              <a:rPr kumimoji="1" lang="zh-CN" altLang="en-US" dirty="0" smtClean="0"/>
              <a:t>年主要工作事项</a:t>
            </a:r>
            <a:endParaRPr kumimoji="1" lang="zh-CN" altLang="en-US" dirty="0"/>
          </a:p>
        </p:txBody>
      </p:sp>
      <p:sp>
        <p:nvSpPr>
          <p:cNvPr id="9" name="文本占位符 8"/>
          <p:cNvSpPr>
            <a:spLocks noGrp="1"/>
          </p:cNvSpPr>
          <p:nvPr>
            <p:ph type="body" idx="14"/>
          </p:nvPr>
        </p:nvSpPr>
        <p:spPr>
          <a:xfrm>
            <a:off x="922020" y="1031240"/>
            <a:ext cx="5104765" cy="522605"/>
          </a:xfrm>
        </p:spPr>
        <p:txBody>
          <a:bodyPr>
            <a:normAutofit/>
          </a:bodyPr>
          <a:lstStyle/>
          <a:p>
            <a:r>
              <a:rPr kumimoji="1" lang="en-US" sz="2000" dirty="0"/>
              <a:t>	-- </a:t>
            </a:r>
            <a:r>
              <a:rPr kumimoji="1" lang="zh-CN" altLang="en-US" sz="2000" dirty="0"/>
              <a:t>上海分公司云渲染平台的对接</a:t>
            </a:r>
            <a:endParaRPr kumimoji="1" lang="zh-CN" altLang="en-US" sz="2000" dirty="0"/>
          </a:p>
        </p:txBody>
      </p:sp>
      <p:sp>
        <p:nvSpPr>
          <p:cNvPr id="8" name="文本占位符 7"/>
          <p:cNvSpPr>
            <a:spLocks noGrp="1"/>
          </p:cNvSpPr>
          <p:nvPr>
            <p:ph type="body" sz="quarter" idx="10"/>
          </p:nvPr>
        </p:nvSpPr>
        <p:spPr/>
        <p:txBody>
          <a:bodyPr>
            <a:normAutofit fontScale="90000"/>
          </a:bodyPr>
          <a:lstStyle/>
          <a:p>
            <a:r>
              <a:rPr kumimoji="1" lang="en-US" altLang="zh-CN" dirty="0"/>
              <a:t>01 </a:t>
            </a:r>
            <a:r>
              <a:rPr kumimoji="1" lang="en-US" altLang="zh-CN" dirty="0" smtClean="0"/>
              <a:t>| </a:t>
            </a:r>
            <a:r>
              <a:rPr lang="zh-CN" altLang="en-US" dirty="0" smtClean="0"/>
              <a:t>工作</a:t>
            </a:r>
            <a:r>
              <a:rPr lang="zh-CN" altLang="en-US" dirty="0"/>
              <a:t>回顾</a:t>
            </a:r>
            <a:endParaRPr kumimoji="1" lang="zh-CN" altLang="en-US" dirty="0"/>
          </a:p>
        </p:txBody>
      </p:sp>
      <p:sp>
        <p:nvSpPr>
          <p:cNvPr id="10" name="文本框 9"/>
          <p:cNvSpPr txBox="1"/>
          <p:nvPr/>
        </p:nvSpPr>
        <p:spPr>
          <a:xfrm>
            <a:off x="8533130" y="1531620"/>
            <a:ext cx="3176270" cy="4607560"/>
          </a:xfrm>
          <a:prstGeom prst="rect">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rmAutofit lnSpcReduction="10000"/>
          </a:bodyPr>
          <a:p>
            <a:pPr marL="457200" lvl="1" algn="l" defTabSz="914400" rtl="0" eaLnBrk="1" latinLnBrk="0" hangingPunct="1">
              <a:lnSpc>
                <a:spcPct val="130000"/>
              </a:lnSpc>
            </a:pPr>
            <a:r>
              <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rPr>
              <a:t>		</a:t>
            </a:r>
            <a:endPar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endParaRPr>
          </a:p>
        </p:txBody>
      </p:sp>
      <p:sp>
        <p:nvSpPr>
          <p:cNvPr id="11" name="文本框 10"/>
          <p:cNvSpPr txBox="1"/>
          <p:nvPr/>
        </p:nvSpPr>
        <p:spPr>
          <a:xfrm>
            <a:off x="8781415" y="1790065"/>
            <a:ext cx="2706370" cy="4090670"/>
          </a:xfrm>
          <a:prstGeom prst="rect">
            <a:avLst/>
          </a:prstGeom>
        </p:spPr>
        <p:txBody>
          <a:bodyPr vert="horz" lIns="91440" tIns="45720" rIns="91440" bIns="45720" rtlCol="0" anchor="t" anchorCtr="0">
            <a:normAutofit lnSpcReduction="10000"/>
          </a:bodyPr>
          <a:p>
            <a:pPr marL="0" lvl="0" algn="l" defTabSz="914400" rtl="0" eaLnBrk="1" latinLnBrk="0" hangingPunct="1">
              <a:lnSpc>
                <a:spcPct val="130000"/>
              </a:lnSpc>
            </a:pP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云渲染平台的切换，对接上海云渲染</a:t>
            </a: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a:p>
            <a:pPr marL="0" lvl="0" algn="l" defTabSz="914400" rtl="0" eaLnBrk="1" latinLnBrk="0" hangingPunct="1">
              <a:lnSpc>
                <a:spcPct val="130000"/>
              </a:lnSpc>
            </a:pP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现完成功能如下：</a:t>
            </a: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a:p>
            <a:pPr marL="0" lvl="0" algn="l" defTabSz="914400" rtl="0" eaLnBrk="1" latinLnBrk="0" hangingPunct="1">
              <a:lnSpc>
                <a:spcPct val="130000"/>
              </a:lnSpc>
            </a:pPr>
            <a:r>
              <a:rPr lang="en-US" altLang="zh-CN" sz="2600" baseline="30000" dirty="0" smtClean="0">
                <a:solidFill>
                  <a:schemeClr val="bg2"/>
                </a:solidFill>
                <a:latin typeface="黑体" panose="02010609060101010101" charset="-122"/>
                <a:ea typeface="黑体" panose="02010609060101010101" charset="-122"/>
                <a:cs typeface="Noto Sans S Chinese DemiLight" charset="-122"/>
                <a:sym typeface="+mn-ea"/>
              </a:rPr>
              <a:t>    </a:t>
            </a: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批注、构建搜索、属性查看、渲染质量切换、初始化视图、剖切、测量、隐藏和显示、固定轴旋转、快速定位、构件模型树查看的多实例化渲染服务；</a:t>
            </a: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a:p>
            <a:pPr marL="0" lvl="0" algn="l" defTabSz="914400" rtl="0" eaLnBrk="1" latinLnBrk="0" hangingPunct="1">
              <a:lnSpc>
                <a:spcPct val="130000"/>
              </a:lnSpc>
            </a:pP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    采用 </a:t>
            </a:r>
            <a:r>
              <a:rPr lang="en-US" altLang="zh-CN" sz="2600" baseline="30000" dirty="0" smtClean="0">
                <a:solidFill>
                  <a:schemeClr val="bg2"/>
                </a:solidFill>
                <a:latin typeface="黑体" panose="02010609060101010101" charset="-122"/>
                <a:ea typeface="黑体" panose="02010609060101010101" charset="-122"/>
                <a:cs typeface="Noto Sans S Chinese DemiLight" charset="-122"/>
                <a:sym typeface="+mn-ea"/>
              </a:rPr>
              <a:t>VUE </a:t>
            </a: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框架开发，全新交互操作，</a:t>
            </a:r>
            <a:r>
              <a:rPr lang="en-US" altLang="zh-CN" sz="2600" baseline="30000" dirty="0" smtClean="0">
                <a:solidFill>
                  <a:schemeClr val="bg2"/>
                </a:solidFill>
                <a:latin typeface="黑体" panose="02010609060101010101" charset="-122"/>
                <a:ea typeface="黑体" panose="02010609060101010101" charset="-122"/>
                <a:cs typeface="Noto Sans S Chinese DemiLight" charset="-122"/>
                <a:sym typeface="+mn-ea"/>
              </a:rPr>
              <a:t> </a:t>
            </a: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新交互更流畅；</a:t>
            </a: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p:txBody>
      </p:sp>
      <p:pic>
        <p:nvPicPr>
          <p:cNvPr id="7" name="图片 6"/>
          <p:cNvPicPr>
            <a:picLocks noChangeAspect="1"/>
          </p:cNvPicPr>
          <p:nvPr/>
        </p:nvPicPr>
        <p:blipFill>
          <a:blip r:embed="rId1"/>
          <a:stretch>
            <a:fillRect/>
          </a:stretch>
        </p:blipFill>
        <p:spPr>
          <a:xfrm>
            <a:off x="358775" y="1553845"/>
            <a:ext cx="7938135" cy="461708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kumimoji="1" lang="en-US" altLang="zh-CN" dirty="0" smtClean="0"/>
              <a:t>02 | </a:t>
            </a:r>
            <a:r>
              <a:rPr kumimoji="1" lang="zh-CN" altLang="en-US" dirty="0" smtClean="0"/>
              <a:t>亮</a:t>
            </a:r>
            <a:r>
              <a:rPr lang="zh-CN" altLang="en-US" dirty="0" smtClean="0"/>
              <a:t>点及创新</a:t>
            </a:r>
            <a:endParaRPr lang="zh-CN" altLang="en-US" dirty="0" smtClean="0"/>
          </a:p>
        </p:txBody>
      </p:sp>
      <p:sp>
        <p:nvSpPr>
          <p:cNvPr id="4" name="文本占位符 3"/>
          <p:cNvSpPr>
            <a:spLocks noGrp="1"/>
          </p:cNvSpPr>
          <p:nvPr>
            <p:ph type="body" sz="quarter" idx="10"/>
          </p:nvPr>
        </p:nvSpPr>
        <p:spPr/>
        <p:txBody>
          <a:bodyPr>
            <a:noAutofit/>
          </a:bodyPr>
          <a:lstStyle/>
          <a:p>
            <a:r>
              <a:rPr kumimoji="1" lang="en-US" altLang="zh-CN" dirty="0" smtClean="0"/>
              <a:t>03 | </a:t>
            </a:r>
            <a:r>
              <a:rPr kumimoji="1" lang="zh-CN" altLang="en-US" dirty="0" smtClean="0">
                <a:sym typeface="+mn-ea"/>
              </a:rPr>
              <a:t>亮</a:t>
            </a:r>
            <a:r>
              <a:rPr lang="zh-CN" altLang="en-US" dirty="0" smtClean="0">
                <a:sym typeface="+mn-ea"/>
              </a:rPr>
              <a:t>点及创新</a:t>
            </a: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dirty="0" smtClean="0"/>
              <a:t>2.2 </a:t>
            </a:r>
            <a:r>
              <a:rPr kumimoji="1" lang="zh-CN" altLang="en-US" dirty="0" smtClean="0"/>
              <a:t>亮点、创新点</a:t>
            </a:r>
            <a:endParaRPr kumimoji="1" lang="zh-CN" altLang="en-US" dirty="0"/>
          </a:p>
        </p:txBody>
      </p:sp>
      <p:sp>
        <p:nvSpPr>
          <p:cNvPr id="9" name="文本占位符 8"/>
          <p:cNvSpPr>
            <a:spLocks noGrp="1"/>
          </p:cNvSpPr>
          <p:nvPr>
            <p:ph type="body" idx="14"/>
          </p:nvPr>
        </p:nvSpPr>
        <p:spPr>
          <a:xfrm>
            <a:off x="1595028" y="1069072"/>
            <a:ext cx="9109365" cy="331790"/>
          </a:xfrm>
        </p:spPr>
        <p:txBody>
          <a:bodyPr>
            <a:normAutofit fontScale="80000"/>
          </a:bodyPr>
          <a:lstStyle/>
          <a:p>
            <a:r>
              <a:rPr kumimoji="1" lang="en-US" altLang="zh-CN" dirty="0"/>
              <a:t>—— </a:t>
            </a:r>
            <a:r>
              <a:rPr kumimoji="1" lang="zh-CN" altLang="en-US" dirty="0"/>
              <a:t>技术栈更新</a:t>
            </a:r>
            <a:endParaRPr kumimoji="1" lang="zh-CN" altLang="en-US" dirty="0"/>
          </a:p>
        </p:txBody>
      </p:sp>
      <p:sp>
        <p:nvSpPr>
          <p:cNvPr id="8" name="文本占位符 7"/>
          <p:cNvSpPr>
            <a:spLocks noGrp="1"/>
          </p:cNvSpPr>
          <p:nvPr>
            <p:ph type="body" sz="quarter" idx="10"/>
          </p:nvPr>
        </p:nvSpPr>
        <p:spPr/>
        <p:txBody>
          <a:bodyPr/>
          <a:lstStyle/>
          <a:p>
            <a:r>
              <a:rPr kumimoji="1" lang="en-US" altLang="zh-CN" dirty="0"/>
              <a:t>02 </a:t>
            </a:r>
            <a:r>
              <a:rPr kumimoji="1" lang="en-US" altLang="zh-CN" dirty="0" smtClean="0"/>
              <a:t>| </a:t>
            </a:r>
            <a:r>
              <a:rPr lang="zh-CN" altLang="en-US" dirty="0" smtClean="0"/>
              <a:t>年度</a:t>
            </a:r>
            <a:r>
              <a:rPr lang="zh-CN" altLang="en-US" dirty="0"/>
              <a:t>工作成绩</a:t>
            </a:r>
            <a:endParaRPr lang="zh-CN" altLang="en-US" dirty="0"/>
          </a:p>
        </p:txBody>
      </p:sp>
      <p:pic>
        <p:nvPicPr>
          <p:cNvPr id="2" name="图片 1"/>
          <p:cNvPicPr>
            <a:picLocks noChangeAspect="1"/>
          </p:cNvPicPr>
          <p:nvPr/>
        </p:nvPicPr>
        <p:blipFill>
          <a:blip r:embed="rId1"/>
          <a:stretch>
            <a:fillRect/>
          </a:stretch>
        </p:blipFill>
        <p:spPr>
          <a:xfrm>
            <a:off x="467995" y="1632585"/>
            <a:ext cx="3875405" cy="2060575"/>
          </a:xfrm>
          <a:prstGeom prst="rect">
            <a:avLst/>
          </a:prstGeom>
        </p:spPr>
      </p:pic>
      <p:sp>
        <p:nvSpPr>
          <p:cNvPr id="3" name="文本框 2"/>
          <p:cNvSpPr txBox="1"/>
          <p:nvPr/>
        </p:nvSpPr>
        <p:spPr>
          <a:xfrm>
            <a:off x="7945120" y="1350010"/>
            <a:ext cx="3814445" cy="4385945"/>
          </a:xfrm>
          <a:prstGeom prst="rect">
            <a:avLst/>
          </a:prstGeom>
        </p:spPr>
        <p:txBody>
          <a:bodyPr vert="horz" lIns="91440" tIns="45720" rIns="91440" bIns="45720" rtlCol="0" anchor="t" anchorCtr="0">
            <a:normAutofit/>
          </a:bodyPr>
          <a:p>
            <a:pPr marL="0" algn="l" defTabSz="914400" rtl="0" eaLnBrk="1" latinLnBrk="0" hangingPunct="1">
              <a:lnSpc>
                <a:spcPct val="140000"/>
              </a:lnSpc>
            </a:pPr>
            <a:r>
              <a:rPr lang="zh-CN" altLang="en-US" sz="2400" i="0" kern="1200" spc="0" baseline="30000" dirty="0" smtClean="0">
                <a:solidFill>
                  <a:schemeClr val="tx1"/>
                </a:solidFill>
                <a:ea typeface="Noto Sans S Chinese DemiLight" charset="-122"/>
                <a:cs typeface="Noto Sans S Chinese DemiLight" charset="-122"/>
              </a:rPr>
              <a:t>目前大部分业务均逐步从传统开发转向前后端分离的开发模式，采用</a:t>
            </a:r>
            <a:r>
              <a:rPr lang="en-US" altLang="zh-CN" sz="2400" i="0" kern="1200" spc="0" baseline="30000" dirty="0" smtClean="0">
                <a:solidFill>
                  <a:schemeClr val="tx1"/>
                </a:solidFill>
                <a:ea typeface="Noto Sans S Chinese DemiLight" charset="-122"/>
                <a:cs typeface="Noto Sans S Chinese DemiLight" charset="-122"/>
              </a:rPr>
              <a:t>VUE渐进式框架</a:t>
            </a:r>
            <a:r>
              <a:rPr lang="zh-CN" altLang="en-US" sz="2400" i="0" kern="1200" spc="0" baseline="30000" dirty="0" smtClean="0">
                <a:solidFill>
                  <a:schemeClr val="tx1"/>
                </a:solidFill>
                <a:ea typeface="Noto Sans S Chinese DemiLight" charset="-122"/>
                <a:cs typeface="Noto Sans S Chinese DemiLight" charset="-122"/>
              </a:rPr>
              <a:t>；</a:t>
            </a:r>
            <a:endParaRPr lang="zh-CN" altLang="en-US" sz="2400" i="0" kern="1200" spc="0" baseline="30000" dirty="0" smtClean="0">
              <a:solidFill>
                <a:schemeClr val="tx1"/>
              </a:solidFill>
              <a:ea typeface="Noto Sans S Chinese DemiLight" charset="-122"/>
              <a:cs typeface="Noto Sans S Chinese DemiLight" charset="-122"/>
            </a:endParaRPr>
          </a:p>
          <a:p>
            <a:pPr marL="0" algn="l" defTabSz="914400" rtl="0" eaLnBrk="1" latinLnBrk="0" hangingPunct="1">
              <a:lnSpc>
                <a:spcPct val="140000"/>
              </a:lnSpc>
            </a:pPr>
            <a:endParaRPr lang="zh-CN" altLang="en-US" sz="2400" i="0" kern="1200" spc="0" baseline="30000" dirty="0" smtClean="0">
              <a:solidFill>
                <a:schemeClr val="tx1"/>
              </a:solidFill>
              <a:ea typeface="Noto Sans S Chinese DemiLight" charset="-122"/>
              <a:cs typeface="Noto Sans S Chinese DemiLight" charset="-122"/>
            </a:endParaRPr>
          </a:p>
          <a:p>
            <a:pPr marL="0" algn="l" defTabSz="914400" rtl="0" eaLnBrk="1" latinLnBrk="0" hangingPunct="1">
              <a:lnSpc>
                <a:spcPct val="140000"/>
              </a:lnSpc>
            </a:pPr>
            <a:r>
              <a:rPr lang="zh-CN" altLang="en-US" sz="2400" i="0" kern="1200" spc="0" baseline="30000" dirty="0" smtClean="0">
                <a:solidFill>
                  <a:schemeClr val="tx1"/>
                </a:solidFill>
                <a:ea typeface="Noto Sans S Chinese DemiLight" charset="-122"/>
                <a:cs typeface="Noto Sans S Chinese DemiLight" charset="-122"/>
              </a:rPr>
              <a:t>目前应用在上海云渲染的前端服务支撑上，交互性能得到大幅度提升；</a:t>
            </a:r>
            <a:endParaRPr lang="zh-CN" altLang="en-US" sz="2400" i="0" kern="1200" spc="0" baseline="30000" dirty="0" smtClean="0">
              <a:solidFill>
                <a:schemeClr val="tx1"/>
              </a:solidFill>
              <a:ea typeface="Noto Sans S Chinese DemiLight" charset="-122"/>
              <a:cs typeface="Noto Sans S Chinese DemiLight" charset="-122"/>
            </a:endParaRPr>
          </a:p>
          <a:p>
            <a:pPr marL="0" algn="l" defTabSz="914400" rtl="0" eaLnBrk="1" latinLnBrk="0" hangingPunct="1">
              <a:lnSpc>
                <a:spcPct val="140000"/>
              </a:lnSpc>
            </a:pPr>
            <a:endParaRPr lang="zh-CN" altLang="en-US" sz="2400" i="0" kern="1200" spc="0" baseline="30000" dirty="0" smtClean="0">
              <a:solidFill>
                <a:schemeClr val="tx1"/>
              </a:solidFill>
              <a:ea typeface="Noto Sans S Chinese DemiLight" charset="-122"/>
              <a:cs typeface="Noto Sans S Chinese DemiLight" charset="-122"/>
            </a:endParaRPr>
          </a:p>
          <a:p>
            <a:pPr marL="0" algn="l" defTabSz="914400" rtl="0" eaLnBrk="1" latinLnBrk="0" hangingPunct="1">
              <a:lnSpc>
                <a:spcPct val="140000"/>
              </a:lnSpc>
            </a:pPr>
            <a:r>
              <a:rPr lang="zh-CN" altLang="en-US" sz="2400" i="0" kern="1200" spc="0" baseline="30000" dirty="0" smtClean="0">
                <a:solidFill>
                  <a:schemeClr val="tx1"/>
                </a:solidFill>
                <a:ea typeface="Noto Sans S Chinese DemiLight" charset="-122"/>
                <a:cs typeface="Noto Sans S Chinese DemiLight" charset="-122"/>
              </a:rPr>
              <a:t>采用</a:t>
            </a:r>
            <a:r>
              <a:rPr lang="en-US" altLang="zh-CN" sz="2400" i="0" kern="1200" spc="0" baseline="30000" dirty="0" smtClean="0">
                <a:solidFill>
                  <a:schemeClr val="tx1"/>
                </a:solidFill>
                <a:ea typeface="Noto Sans S Chinese DemiLight" charset="-122"/>
                <a:cs typeface="Noto Sans S Chinese DemiLight" charset="-122"/>
              </a:rPr>
              <a:t>VUE</a:t>
            </a:r>
            <a:r>
              <a:rPr lang="zh-CN" altLang="en-US" sz="2400" i="0" kern="1200" spc="0" baseline="30000" dirty="0" smtClean="0">
                <a:solidFill>
                  <a:schemeClr val="tx1"/>
                </a:solidFill>
                <a:ea typeface="Noto Sans S Chinese DemiLight" charset="-122"/>
                <a:cs typeface="Noto Sans S Chinese DemiLight" charset="-122"/>
              </a:rPr>
              <a:t>框架，在丁总指导下测试用vue构建多页面应用完成，将应用在培训平台和</a:t>
            </a:r>
            <a:r>
              <a:rPr lang="en-US" altLang="zh-CN" sz="2400" i="0" kern="1200" spc="0" baseline="30000" dirty="0" smtClean="0">
                <a:solidFill>
                  <a:schemeClr val="tx1"/>
                </a:solidFill>
                <a:ea typeface="Noto Sans S Chinese DemiLight" charset="-122"/>
                <a:cs typeface="Noto Sans S Chinese DemiLight" charset="-122"/>
              </a:rPr>
              <a:t>CBIM2.0</a:t>
            </a:r>
            <a:r>
              <a:rPr lang="zh-CN" altLang="en-US" sz="2400" i="0" kern="1200" spc="0" baseline="30000" dirty="0" smtClean="0">
                <a:solidFill>
                  <a:schemeClr val="tx1"/>
                </a:solidFill>
                <a:ea typeface="Noto Sans S Chinese DemiLight" charset="-122"/>
                <a:cs typeface="Noto Sans S Chinese DemiLight" charset="-122"/>
              </a:rPr>
              <a:t>及将来要开发的平台上；</a:t>
            </a:r>
            <a:endParaRPr lang="zh-CN" altLang="en-US" sz="2400" i="0" kern="1200" spc="0" baseline="30000" dirty="0" smtClean="0">
              <a:solidFill>
                <a:schemeClr val="tx1"/>
              </a:solidFill>
              <a:ea typeface="Noto Sans S Chinese DemiLight" charset="-122"/>
              <a:cs typeface="Noto Sans S Chinese DemiLight" charset="-122"/>
            </a:endParaRPr>
          </a:p>
          <a:p>
            <a:pPr marL="0" algn="l" defTabSz="914400" rtl="0" eaLnBrk="1" latinLnBrk="0" hangingPunct="1">
              <a:lnSpc>
                <a:spcPct val="140000"/>
              </a:lnSpc>
            </a:pPr>
            <a:endParaRPr lang="zh-CN" altLang="en-US" sz="2400" i="0" kern="1200" spc="0" baseline="30000" dirty="0" smtClean="0">
              <a:solidFill>
                <a:schemeClr val="tx1"/>
              </a:solidFill>
              <a:ea typeface="Noto Sans S Chinese DemiLight" charset="-122"/>
              <a:cs typeface="Noto Sans S Chinese DemiLight" charset="-122"/>
            </a:endParaRPr>
          </a:p>
          <a:p>
            <a:pPr marL="0" algn="l" defTabSz="914400" rtl="0" eaLnBrk="1" latinLnBrk="0" hangingPunct="1">
              <a:lnSpc>
                <a:spcPct val="140000"/>
              </a:lnSpc>
            </a:pPr>
            <a:endParaRPr lang="zh-CN" altLang="en-US" sz="2400" i="0" kern="1200" spc="0" baseline="30000" dirty="0" smtClean="0">
              <a:solidFill>
                <a:schemeClr val="tx1"/>
              </a:solidFill>
              <a:ea typeface="Noto Sans S Chinese DemiLight" charset="-122"/>
              <a:cs typeface="Noto Sans S Chinese DemiLight" charset="-122"/>
            </a:endParaRPr>
          </a:p>
        </p:txBody>
      </p:sp>
      <p:pic>
        <p:nvPicPr>
          <p:cNvPr id="4" name="图片 3"/>
          <p:cNvPicPr>
            <a:picLocks noChangeAspect="1"/>
          </p:cNvPicPr>
          <p:nvPr/>
        </p:nvPicPr>
        <p:blipFill>
          <a:blip r:embed="rId2"/>
          <a:stretch>
            <a:fillRect/>
          </a:stretch>
        </p:blipFill>
        <p:spPr>
          <a:xfrm>
            <a:off x="3133090" y="3940810"/>
            <a:ext cx="4069715" cy="203771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kumimoji="1" lang="en-US" altLang="zh-CN" dirty="0" smtClean="0"/>
              <a:t>03 | </a:t>
            </a:r>
            <a:r>
              <a:rPr lang="zh-CN" altLang="en-US" dirty="0" smtClean="0"/>
              <a:t>未来</a:t>
            </a:r>
            <a:r>
              <a:rPr lang="zh-CN" altLang="en-US" dirty="0"/>
              <a:t>的计划</a:t>
            </a:r>
            <a:endParaRPr lang="zh-CN" altLang="en-US" dirty="0"/>
          </a:p>
        </p:txBody>
      </p:sp>
      <p:sp>
        <p:nvSpPr>
          <p:cNvPr id="4" name="文本占位符 3"/>
          <p:cNvSpPr>
            <a:spLocks noGrp="1"/>
          </p:cNvSpPr>
          <p:nvPr>
            <p:ph type="body" sz="quarter" idx="10"/>
          </p:nvPr>
        </p:nvSpPr>
        <p:spPr/>
        <p:txBody>
          <a:bodyPr>
            <a:noAutofit/>
          </a:bodyPr>
          <a:lstStyle/>
          <a:p>
            <a:r>
              <a:rPr kumimoji="1" lang="en-US" altLang="zh-CN" dirty="0" smtClean="0"/>
              <a:t>03 | </a:t>
            </a:r>
            <a:r>
              <a:rPr lang="zh-CN" altLang="en-US" dirty="0" smtClean="0"/>
              <a:t>未来</a:t>
            </a:r>
            <a:r>
              <a:rPr lang="zh-CN" altLang="en-US" dirty="0"/>
              <a:t>的</a:t>
            </a:r>
            <a:r>
              <a:rPr lang="zh-CN" altLang="en-US" dirty="0" smtClean="0"/>
              <a:t>计划</a:t>
            </a:r>
            <a:endParaRPr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dirty="0" smtClean="0"/>
              <a:t>3.1 2019</a:t>
            </a:r>
            <a:r>
              <a:rPr kumimoji="1" lang="zh-CN" altLang="en-US" dirty="0" smtClean="0"/>
              <a:t>年的计划</a:t>
            </a:r>
            <a:endParaRPr kumimoji="1" lang="zh-CN" altLang="en-US" dirty="0"/>
          </a:p>
        </p:txBody>
      </p:sp>
      <p:sp>
        <p:nvSpPr>
          <p:cNvPr id="7" name="内容占位符 6"/>
          <p:cNvSpPr>
            <a:spLocks noGrp="1"/>
          </p:cNvSpPr>
          <p:nvPr>
            <p:ph sz="half" idx="1"/>
          </p:nvPr>
        </p:nvSpPr>
        <p:spPr>
          <a:xfrm>
            <a:off x="608965" y="1621790"/>
            <a:ext cx="9752965" cy="3225165"/>
          </a:xfrm>
        </p:spPr>
        <p:txBody>
          <a:bodyPr wrap="square"/>
          <a:lstStyle/>
          <a:p>
            <a:r>
              <a:rPr kumimoji="1" lang="en-US" altLang="zh-CN"/>
              <a:t>1</a:t>
            </a:r>
            <a:r>
              <a:rPr kumimoji="1" lang="zh-CN" altLang="en-US"/>
              <a:t>：培训</a:t>
            </a:r>
            <a:r>
              <a:rPr kumimoji="1" lang="en-US" altLang="zh-CN"/>
              <a:t>2.0</a:t>
            </a:r>
            <a:r>
              <a:rPr kumimoji="1" lang="zh-CN" altLang="en-US"/>
              <a:t>开发</a:t>
            </a:r>
            <a:endParaRPr kumimoji="1" lang="zh-CN" altLang="en-US"/>
          </a:p>
          <a:p>
            <a:r>
              <a:rPr kumimoji="1" lang="en-US" altLang="zh-CN"/>
              <a:t>2</a:t>
            </a:r>
            <a:r>
              <a:rPr kumimoji="1" lang="zh-CN" altLang="en-US"/>
              <a:t>：</a:t>
            </a:r>
            <a:r>
              <a:rPr kumimoji="1" lang="en-US" altLang="zh-CN"/>
              <a:t>CBIM2.0</a:t>
            </a:r>
            <a:r>
              <a:rPr kumimoji="1" lang="zh-CN" altLang="en-US"/>
              <a:t>开发</a:t>
            </a:r>
            <a:endParaRPr kumimoji="1" lang="zh-CN" altLang="en-US"/>
          </a:p>
          <a:p>
            <a:r>
              <a:rPr kumimoji="1" lang="en-US" altLang="zh-CN"/>
              <a:t>3</a:t>
            </a:r>
            <a:r>
              <a:rPr kumimoji="1" lang="zh-CN" altLang="en-US"/>
              <a:t>：云渲染的前端服务支撑</a:t>
            </a:r>
            <a:endParaRPr kumimoji="1" lang="zh-CN" altLang="en-US"/>
          </a:p>
          <a:p>
            <a:r>
              <a:rPr kumimoji="1" lang="en-US" altLang="zh-CN"/>
              <a:t>4</a:t>
            </a:r>
            <a:r>
              <a:rPr kumimoji="1" lang="zh-CN" altLang="en-US"/>
              <a:t>：配合维护</a:t>
            </a:r>
            <a:r>
              <a:rPr kumimoji="1" lang="en-US" altLang="zh-CN"/>
              <a:t>CBIM1.1</a:t>
            </a:r>
            <a:endParaRPr kumimoji="1" lang="en-US" altLang="zh-CN"/>
          </a:p>
          <a:p>
            <a:r>
              <a:rPr kumimoji="1" lang="en-US" altLang="zh-CN">
                <a:sym typeface="+mn-ea"/>
              </a:rPr>
              <a:t>5</a:t>
            </a:r>
            <a:r>
              <a:rPr kumimoji="1" lang="zh-CN" altLang="en-US">
                <a:sym typeface="+mn-ea"/>
              </a:rPr>
              <a:t>：配合北投协同平台</a:t>
            </a:r>
            <a:endParaRPr kumimoji="1" lang="zh-CN" altLang="en-US">
              <a:sym typeface="+mn-ea"/>
            </a:endParaRPr>
          </a:p>
          <a:p>
            <a:r>
              <a:rPr kumimoji="1" lang="en-US" altLang="zh-CN">
                <a:sym typeface="+mn-ea"/>
              </a:rPr>
              <a:t>6</a:t>
            </a:r>
            <a:r>
              <a:rPr kumimoji="1" lang="zh-CN" altLang="en-US">
                <a:sym typeface="+mn-ea"/>
              </a:rPr>
              <a:t>：其它</a:t>
            </a:r>
            <a:endParaRPr kumimoji="1" lang="zh-CN" altLang="en-US">
              <a:sym typeface="+mn-ea"/>
            </a:endParaRPr>
          </a:p>
        </p:txBody>
      </p:sp>
      <p:sp>
        <p:nvSpPr>
          <p:cNvPr id="8" name="文本占位符 7"/>
          <p:cNvSpPr>
            <a:spLocks noGrp="1"/>
          </p:cNvSpPr>
          <p:nvPr>
            <p:ph type="body" sz="quarter" idx="10"/>
          </p:nvPr>
        </p:nvSpPr>
        <p:spPr/>
        <p:txBody>
          <a:bodyPr>
            <a:normAutofit fontScale="90000"/>
          </a:bodyPr>
          <a:lstStyle/>
          <a:p>
            <a:r>
              <a:rPr kumimoji="1" lang="en-US" altLang="zh-CN" dirty="0"/>
              <a:t>03 </a:t>
            </a:r>
            <a:r>
              <a:rPr kumimoji="1" lang="en-US" altLang="zh-CN" dirty="0" smtClean="0"/>
              <a:t>| </a:t>
            </a:r>
            <a:r>
              <a:rPr lang="zh-CN" altLang="en-US" dirty="0" smtClean="0"/>
              <a:t>未来</a:t>
            </a:r>
            <a:r>
              <a:rPr lang="zh-CN" altLang="en-US" dirty="0"/>
              <a:t>的</a:t>
            </a:r>
            <a:r>
              <a:rPr lang="zh-CN" altLang="en-US" dirty="0" smtClean="0"/>
              <a:t>计划</a:t>
            </a:r>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065" y="4177665"/>
            <a:ext cx="12038965" cy="553085"/>
          </a:xfrm>
          <a:prstGeom prst="rect">
            <a:avLst/>
          </a:prstGeom>
          <a:noFill/>
          <a:ln>
            <a:noFill/>
          </a:ln>
        </p:spPr>
        <p:txBody>
          <a:bodyPr wrap="square" rtlCol="0" anchor="t">
            <a:spAutoFit/>
          </a:bodyPr>
          <a:p>
            <a:pPr algn="ctr"/>
            <a:r>
              <a:rPr lang="zh-CN" altLang="en-US" sz="3000" b="1">
                <a:solidFill>
                  <a:schemeClr val="accent1"/>
                </a:solidFill>
                <a:effectLst/>
                <a:latin typeface="Hiragino Kaku Gothic Std" panose="020B0800000000000000" charset="-122"/>
                <a:ea typeface="Hiragino Kaku Gothic Std" panose="020B0800000000000000" charset="-122"/>
                <a:sym typeface="+mn-ea"/>
              </a:rPr>
              <a:t>The power of the fingertips can change the world</a:t>
            </a:r>
            <a:endParaRPr lang="zh-CN" altLang="en-US" sz="3000" b="1">
              <a:solidFill>
                <a:schemeClr val="accent1"/>
              </a:solidFill>
              <a:effectLst/>
              <a:latin typeface="Hiragino Kaku Gothic Std" panose="020B0800000000000000" charset="-122"/>
              <a:ea typeface="Hiragino Kaku Gothic Std" panose="020B0800000000000000" charset="-122"/>
              <a:sym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10000"/>
              </a:lnSpc>
            </a:pPr>
            <a:r>
              <a:rPr kumimoji="1" lang="zh-CN" altLang="en-US" sz="3200" dirty="0" smtClean="0"/>
              <a:t>数字让城市更美好</a:t>
            </a:r>
            <a:br>
              <a:rPr kumimoji="1" lang="en-US" altLang="zh-CN" sz="3200" dirty="0" smtClean="0"/>
            </a:br>
            <a:r>
              <a:rPr kumimoji="1" lang="en-US" altLang="zh-CN" sz="3200" b="0" dirty="0" smtClean="0"/>
              <a:t>DIGITAL</a:t>
            </a:r>
            <a:r>
              <a:rPr kumimoji="1" lang="zh-CN" altLang="en-US" sz="3200" b="0" dirty="0" smtClean="0"/>
              <a:t> </a:t>
            </a:r>
            <a:r>
              <a:rPr kumimoji="1" lang="en-US" altLang="zh-CN" sz="3200" b="0" dirty="0" smtClean="0"/>
              <a:t>MAKES CITIES BETTER</a:t>
            </a:r>
            <a:endParaRPr kumimoji="1" lang="zh-CN" altLang="en-US" sz="3200" b="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smtClean="0"/>
              <a:t>01 | </a:t>
            </a:r>
            <a:r>
              <a:rPr lang="zh-CN" altLang="en-US" dirty="0" smtClean="0"/>
              <a:t>工作</a:t>
            </a:r>
            <a:r>
              <a:rPr lang="zh-CN" altLang="en-US" dirty="0"/>
              <a:t>回顾</a:t>
            </a:r>
            <a:endParaRPr kumimoji="1" lang="zh-CN" altLang="en-US" dirty="0"/>
          </a:p>
        </p:txBody>
      </p:sp>
      <p:sp>
        <p:nvSpPr>
          <p:cNvPr id="4" name="文本占位符 3"/>
          <p:cNvSpPr>
            <a:spLocks noGrp="1"/>
          </p:cNvSpPr>
          <p:nvPr>
            <p:ph type="body" sz="quarter" idx="10"/>
          </p:nvPr>
        </p:nvSpPr>
        <p:spPr/>
        <p:txBody>
          <a:bodyPr>
            <a:noAutofit/>
          </a:bodyPr>
          <a:lstStyle/>
          <a:p>
            <a:r>
              <a:rPr kumimoji="1" lang="en-US" altLang="zh-CN" dirty="0" smtClean="0"/>
              <a:t>01 | </a:t>
            </a:r>
            <a:r>
              <a:rPr lang="zh-CN" altLang="en-US" dirty="0" smtClean="0"/>
              <a:t>工作</a:t>
            </a:r>
            <a:r>
              <a:rPr lang="zh-CN" altLang="en-US" dirty="0"/>
              <a:t>回顾</a:t>
            </a:r>
            <a:endParaRPr kumimoji="1"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dirty="0" smtClean="0"/>
              <a:t>1.1 2018</a:t>
            </a:r>
            <a:r>
              <a:rPr kumimoji="1" lang="zh-CN" altLang="en-US" dirty="0" smtClean="0"/>
              <a:t>年主要工作事项</a:t>
            </a:r>
            <a:endParaRPr kumimoji="1" lang="zh-CN" altLang="en-US" dirty="0"/>
          </a:p>
        </p:txBody>
      </p:sp>
      <p:sp>
        <p:nvSpPr>
          <p:cNvPr id="9" name="文本占位符 8"/>
          <p:cNvSpPr>
            <a:spLocks noGrp="1"/>
          </p:cNvSpPr>
          <p:nvPr>
            <p:ph type="body" idx="14"/>
          </p:nvPr>
        </p:nvSpPr>
        <p:spPr>
          <a:xfrm>
            <a:off x="922020" y="1043940"/>
            <a:ext cx="5104765" cy="522605"/>
          </a:xfrm>
        </p:spPr>
        <p:txBody>
          <a:bodyPr>
            <a:normAutofit/>
          </a:bodyPr>
          <a:lstStyle/>
          <a:p>
            <a:r>
              <a:rPr kumimoji="1" lang="en-US" sz="2000" dirty="0"/>
              <a:t>	-- </a:t>
            </a:r>
            <a:r>
              <a:rPr kumimoji="1" lang="zh-CN" altLang="en-US" sz="2000" dirty="0"/>
              <a:t>雄安协同管理平台开发</a:t>
            </a:r>
            <a:endParaRPr kumimoji="1" lang="zh-CN" altLang="en-US" dirty="0"/>
          </a:p>
          <a:p>
            <a:endParaRPr kumimoji="1" lang="zh-CN" altLang="en-US" dirty="0"/>
          </a:p>
        </p:txBody>
      </p:sp>
      <p:pic>
        <p:nvPicPr>
          <p:cNvPr id="2" name="内容占位符 1" descr="WechatIMG3503"/>
          <p:cNvPicPr>
            <a:picLocks noChangeAspect="1"/>
          </p:cNvPicPr>
          <p:nvPr>
            <p:ph sz="half" idx="1"/>
          </p:nvPr>
        </p:nvPicPr>
        <p:blipFill>
          <a:blip r:embed="rId1"/>
          <a:srcRect t="4796"/>
          <a:stretch>
            <a:fillRect/>
          </a:stretch>
        </p:blipFill>
        <p:spPr>
          <a:xfrm>
            <a:off x="422275" y="1606550"/>
            <a:ext cx="5103495" cy="3037840"/>
          </a:xfrm>
          <a:prstGeom prst="rect">
            <a:avLst/>
          </a:prstGeom>
        </p:spPr>
      </p:pic>
      <p:sp>
        <p:nvSpPr>
          <p:cNvPr id="8" name="文本占位符 7"/>
          <p:cNvSpPr>
            <a:spLocks noGrp="1"/>
          </p:cNvSpPr>
          <p:nvPr>
            <p:ph type="body" sz="quarter" idx="10"/>
          </p:nvPr>
        </p:nvSpPr>
        <p:spPr/>
        <p:txBody>
          <a:bodyPr/>
          <a:lstStyle/>
          <a:p>
            <a:r>
              <a:rPr kumimoji="1" lang="en-US" altLang="zh-CN" dirty="0"/>
              <a:t>01 </a:t>
            </a:r>
            <a:r>
              <a:rPr kumimoji="1" lang="en-US" altLang="zh-CN" dirty="0" smtClean="0"/>
              <a:t>| </a:t>
            </a:r>
            <a:r>
              <a:rPr lang="zh-CN" altLang="en-US" dirty="0" smtClean="0"/>
              <a:t>工作</a:t>
            </a:r>
            <a:r>
              <a:rPr lang="zh-CN" altLang="en-US" dirty="0"/>
              <a:t>回顾</a:t>
            </a:r>
            <a:endParaRPr kumimoji="1" lang="zh-CN" altLang="en-US" dirty="0"/>
          </a:p>
        </p:txBody>
      </p:sp>
      <p:pic>
        <p:nvPicPr>
          <p:cNvPr id="3" name="图片 2"/>
          <p:cNvPicPr>
            <a:picLocks noChangeAspect="1"/>
          </p:cNvPicPr>
          <p:nvPr/>
        </p:nvPicPr>
        <p:blipFill>
          <a:blip r:embed="rId2"/>
          <a:srcRect t="5470"/>
          <a:stretch>
            <a:fillRect/>
          </a:stretch>
        </p:blipFill>
        <p:spPr>
          <a:xfrm>
            <a:off x="1264920" y="3001010"/>
            <a:ext cx="5488940" cy="3164205"/>
          </a:xfrm>
          <a:prstGeom prst="rect">
            <a:avLst/>
          </a:prstGeom>
        </p:spPr>
      </p:pic>
      <p:sp>
        <p:nvSpPr>
          <p:cNvPr id="5" name="文本框 4"/>
          <p:cNvSpPr txBox="1"/>
          <p:nvPr/>
        </p:nvSpPr>
        <p:spPr>
          <a:xfrm>
            <a:off x="7386320" y="861695"/>
            <a:ext cx="4321175" cy="5303520"/>
          </a:xfrm>
          <a:prstGeom prst="rect">
            <a:avLst/>
          </a:prstGeom>
          <a:gradFill rotWithShape="1">
            <a:gsLst>
              <a:gs pos="47000">
                <a:srgbClr val="025FA3">
                  <a:alpha val="100000"/>
                </a:srgbClr>
              </a:gs>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rmAutofit lnSpcReduction="10000"/>
          </a:bodyPr>
          <a:p>
            <a:pPr marL="457200" lvl="1" algn="l" defTabSz="914400" rtl="0" eaLnBrk="1" latinLnBrk="0" hangingPunct="1">
              <a:lnSpc>
                <a:spcPct val="130000"/>
              </a:lnSpc>
            </a:pPr>
            <a:endParaRPr lang="zh-CN" altLang="en-US" sz="2600" b="0" i="0" kern="1200" spc="0" baseline="30000" dirty="0" smtClean="0">
              <a:solidFill>
                <a:schemeClr val="tx1"/>
              </a:solidFill>
              <a:latin typeface="黑体" panose="02010609060101010101" charset="-122"/>
              <a:ea typeface="黑体" panose="02010609060101010101" charset="-122"/>
              <a:cs typeface="Noto Sans S Chinese DemiLight" charset="-122"/>
            </a:endParaRPr>
          </a:p>
          <a:p>
            <a:pPr marL="914400" lvl="2" algn="l" defTabSz="914400" rtl="0" eaLnBrk="1" latinLnBrk="0" hangingPunct="1">
              <a:lnSpc>
                <a:spcPct val="130000"/>
              </a:lnSpc>
            </a:pPr>
            <a:r>
              <a:rPr lang="zh-CN" altLang="en-US" sz="2600" b="0" i="0" kern="1200" spc="0" baseline="30000" dirty="0" smtClean="0">
                <a:solidFill>
                  <a:schemeClr val="bg2"/>
                </a:solidFill>
                <a:latin typeface="黑体" panose="02010609060101010101" charset="-122"/>
                <a:ea typeface="黑体" panose="02010609060101010101" charset="-122"/>
                <a:cs typeface="Noto Sans S Chinese DemiLight" charset="-122"/>
              </a:rPr>
              <a:t>一 项目管理</a:t>
            </a:r>
            <a:endParaRPr lang="zh-CN" altLang="en-US" sz="2600" b="0" i="0" kern="1200" spc="0" baseline="30000" dirty="0" smtClean="0">
              <a:solidFill>
                <a:schemeClr val="bg2"/>
              </a:solidFill>
              <a:latin typeface="黑体" panose="02010609060101010101" charset="-122"/>
              <a:ea typeface="黑体" panose="02010609060101010101" charset="-122"/>
              <a:cs typeface="Noto Sans S Chinese DemiLight" charset="-122"/>
            </a:endParaRPr>
          </a:p>
          <a:p>
            <a:pPr marL="914400" lvl="2" algn="l" defTabSz="914400" rtl="0" eaLnBrk="1" latinLnBrk="0" hangingPunct="1">
              <a:lnSpc>
                <a:spcPct val="130000"/>
              </a:lnSpc>
            </a:pPr>
            <a:r>
              <a:rPr lang="zh-CN" altLang="en-US" sz="2600" b="0" i="0" kern="1200" spc="0" baseline="30000" dirty="0" smtClean="0">
                <a:solidFill>
                  <a:schemeClr val="bg2"/>
                </a:solidFill>
                <a:latin typeface="黑体" panose="02010609060101010101" charset="-122"/>
                <a:ea typeface="黑体" panose="02010609060101010101" charset="-122"/>
                <a:cs typeface="Noto Sans S Chinese DemiLight" charset="-122"/>
              </a:rPr>
              <a:t>二 设计协同</a:t>
            </a:r>
            <a:endParaRPr lang="zh-CN" altLang="en-US" sz="2600" b="0" i="0" kern="1200" spc="0" baseline="30000" dirty="0" smtClean="0">
              <a:solidFill>
                <a:schemeClr val="bg2"/>
              </a:solidFill>
              <a:latin typeface="黑体" panose="02010609060101010101" charset="-122"/>
              <a:ea typeface="黑体" panose="02010609060101010101" charset="-122"/>
              <a:cs typeface="Noto Sans S Chinese DemiLight" charset="-122"/>
            </a:endParaRPr>
          </a:p>
          <a:p>
            <a:pPr marL="914400" lvl="2" algn="l" defTabSz="914400" rtl="0" eaLnBrk="1" latinLnBrk="0" hangingPunct="1">
              <a:lnSpc>
                <a:spcPct val="130000"/>
              </a:lnSpc>
            </a:pPr>
            <a:r>
              <a:rPr lang="zh-CN" altLang="en-US" sz="2600" b="0" i="0" kern="1200" spc="0" baseline="30000" dirty="0" smtClean="0">
                <a:solidFill>
                  <a:schemeClr val="bg2"/>
                </a:solidFill>
                <a:latin typeface="黑体" panose="02010609060101010101" charset="-122"/>
                <a:ea typeface="黑体" panose="02010609060101010101" charset="-122"/>
                <a:cs typeface="Noto Sans S Chinese DemiLight" charset="-122"/>
              </a:rPr>
              <a:t>三 施工协同</a:t>
            </a:r>
            <a:endParaRPr lang="zh-CN" altLang="en-US" sz="2600" b="0" i="0" kern="1200" spc="0" baseline="30000" dirty="0" smtClean="0">
              <a:solidFill>
                <a:schemeClr val="bg2"/>
              </a:solidFill>
              <a:latin typeface="黑体" panose="02010609060101010101" charset="-122"/>
              <a:ea typeface="黑体" panose="02010609060101010101" charset="-122"/>
              <a:cs typeface="Noto Sans S Chinese DemiLight" charset="-122"/>
            </a:endParaRPr>
          </a:p>
          <a:p>
            <a:pPr marL="914400" lvl="2" algn="l" defTabSz="914400" rtl="0" eaLnBrk="1" latinLnBrk="0" hangingPunct="1">
              <a:lnSpc>
                <a:spcPct val="130000"/>
              </a:lnSpc>
            </a:pPr>
            <a:r>
              <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rPr>
              <a:t>	1</a:t>
            </a:r>
            <a:r>
              <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rPr>
              <a:t>）项目统计</a:t>
            </a:r>
            <a:endPar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endParaRPr>
          </a:p>
          <a:p>
            <a:pPr marL="914400" lvl="2" algn="l" defTabSz="914400" rtl="0" eaLnBrk="1" latinLnBrk="0" hangingPunct="1">
              <a:lnSpc>
                <a:spcPct val="130000"/>
              </a:lnSpc>
            </a:pPr>
            <a:r>
              <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rPr>
              <a:t>	2</a:t>
            </a:r>
            <a:r>
              <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rPr>
              <a:t>）任务排期</a:t>
            </a:r>
            <a:endPar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endParaRPr>
          </a:p>
          <a:p>
            <a:pPr marL="914400" lvl="2" algn="l" defTabSz="914400" rtl="0" eaLnBrk="1" latinLnBrk="0" hangingPunct="1">
              <a:lnSpc>
                <a:spcPct val="130000"/>
              </a:lnSpc>
            </a:pPr>
            <a:r>
              <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rPr>
              <a:t>	3</a:t>
            </a:r>
            <a:r>
              <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rPr>
              <a:t>）进度管理</a:t>
            </a:r>
            <a:endPar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endParaRPr>
          </a:p>
          <a:p>
            <a:pPr marL="914400" lvl="2" algn="l" defTabSz="914400" rtl="0" eaLnBrk="1" latinLnBrk="0" hangingPunct="1">
              <a:lnSpc>
                <a:spcPct val="130000"/>
              </a:lnSpc>
            </a:pPr>
            <a:r>
              <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rPr>
              <a:t>	4</a:t>
            </a:r>
            <a:r>
              <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rPr>
              <a:t>）成本管理</a:t>
            </a:r>
            <a:endPar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endParaRPr>
          </a:p>
          <a:p>
            <a:pPr marL="914400" lvl="2" algn="l" defTabSz="914400" rtl="0" eaLnBrk="1" latinLnBrk="0" hangingPunct="1">
              <a:lnSpc>
                <a:spcPct val="130000"/>
              </a:lnSpc>
            </a:pPr>
            <a:r>
              <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rPr>
              <a:t>	5</a:t>
            </a:r>
            <a:r>
              <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rPr>
              <a:t>）质量管理</a:t>
            </a:r>
            <a:endPar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endParaRPr>
          </a:p>
          <a:p>
            <a:pPr marL="914400" lvl="2" algn="l" defTabSz="914400" rtl="0" eaLnBrk="1" latinLnBrk="0" hangingPunct="1">
              <a:lnSpc>
                <a:spcPct val="130000"/>
              </a:lnSpc>
            </a:pPr>
            <a:r>
              <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rPr>
              <a:t>	6</a:t>
            </a:r>
            <a:r>
              <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rPr>
              <a:t>）安全管理</a:t>
            </a:r>
            <a:endPar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endParaRPr>
          </a:p>
          <a:p>
            <a:pPr marL="914400" lvl="2" algn="l" defTabSz="914400" rtl="0" eaLnBrk="1" latinLnBrk="0" hangingPunct="1">
              <a:lnSpc>
                <a:spcPct val="130000"/>
              </a:lnSpc>
            </a:pPr>
            <a:r>
              <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rPr>
              <a:t>	7</a:t>
            </a:r>
            <a:r>
              <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rPr>
              <a:t>）物料管理</a:t>
            </a:r>
            <a:endPar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endParaRPr>
          </a:p>
          <a:p>
            <a:pPr marL="914400" lvl="2" algn="l" defTabSz="914400" rtl="0" eaLnBrk="1" latinLnBrk="0" hangingPunct="1">
              <a:lnSpc>
                <a:spcPct val="130000"/>
              </a:lnSpc>
            </a:pPr>
            <a:endPar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endParaRPr>
          </a:p>
          <a:p>
            <a:pPr marL="914400" lvl="2" algn="l" defTabSz="914400" rtl="0" eaLnBrk="1" latinLnBrk="0" hangingPunct="1">
              <a:lnSpc>
                <a:spcPct val="130000"/>
              </a:lnSpc>
            </a:pPr>
            <a:r>
              <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rPr>
              <a:t>四 智慧工地</a:t>
            </a:r>
            <a:endPar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endParaRPr>
          </a:p>
          <a:p>
            <a:pPr marL="914400" lvl="2" algn="l" defTabSz="914400" rtl="0" eaLnBrk="1" latinLnBrk="0" hangingPunct="1">
              <a:lnSpc>
                <a:spcPct val="130000"/>
              </a:lnSpc>
            </a:pPr>
            <a:r>
              <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rPr>
              <a:t>五 运维平台</a:t>
            </a:r>
            <a:endPar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endParaRPr>
          </a:p>
          <a:p>
            <a:pPr marL="914400" lvl="2" algn="l" defTabSz="914400" rtl="0" eaLnBrk="1" latinLnBrk="0" hangingPunct="1">
              <a:lnSpc>
                <a:spcPct val="130000"/>
              </a:lnSpc>
            </a:pPr>
            <a:r>
              <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rPr>
              <a:t>六 资源平台</a:t>
            </a:r>
            <a:endPar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endParaRPr>
          </a:p>
          <a:p>
            <a:pPr marL="914400" lvl="2" algn="l" defTabSz="914400" rtl="0" eaLnBrk="1" latinLnBrk="0" hangingPunct="1">
              <a:lnSpc>
                <a:spcPct val="130000"/>
              </a:lnSpc>
            </a:pPr>
            <a:r>
              <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rPr>
              <a:t>七 工具平台</a:t>
            </a:r>
            <a:endPar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endParaRPr>
          </a:p>
          <a:p>
            <a:pPr marL="914400" lvl="2" algn="l" defTabSz="914400" rtl="0" eaLnBrk="1" latinLnBrk="0" hangingPunct="1">
              <a:lnSpc>
                <a:spcPct val="130000"/>
              </a:lnSpc>
            </a:pPr>
            <a:r>
              <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rPr>
              <a:t>八 雄安网盘</a:t>
            </a:r>
            <a:endPar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dirty="0" smtClean="0"/>
              <a:t>1.2 2018</a:t>
            </a:r>
            <a:r>
              <a:rPr kumimoji="1" lang="zh-CN" altLang="en-US" dirty="0" smtClean="0"/>
              <a:t>年主要工作事项</a:t>
            </a:r>
            <a:endParaRPr kumimoji="1" lang="zh-CN" altLang="en-US" dirty="0"/>
          </a:p>
        </p:txBody>
      </p:sp>
      <p:sp>
        <p:nvSpPr>
          <p:cNvPr id="9" name="文本占位符 8"/>
          <p:cNvSpPr>
            <a:spLocks noGrp="1"/>
          </p:cNvSpPr>
          <p:nvPr>
            <p:ph type="body" idx="14"/>
          </p:nvPr>
        </p:nvSpPr>
        <p:spPr>
          <a:xfrm>
            <a:off x="922020" y="1043940"/>
            <a:ext cx="5104765" cy="522605"/>
          </a:xfrm>
        </p:spPr>
        <p:txBody>
          <a:bodyPr>
            <a:normAutofit/>
          </a:bodyPr>
          <a:lstStyle/>
          <a:p>
            <a:r>
              <a:rPr kumimoji="1" lang="en-US" sz="2000" dirty="0"/>
              <a:t>	-- </a:t>
            </a:r>
            <a:r>
              <a:rPr kumimoji="1" lang="zh-CN" altLang="en-US" sz="2000" dirty="0">
                <a:sym typeface="+mn-ea"/>
              </a:rPr>
              <a:t>超图 </a:t>
            </a:r>
            <a:r>
              <a:rPr kumimoji="1" lang="en-US" altLang="zh-CN" sz="2000" dirty="0">
                <a:sym typeface="+mn-ea"/>
              </a:rPr>
              <a:t>GIS </a:t>
            </a:r>
            <a:r>
              <a:rPr kumimoji="1" lang="zh-CN" altLang="en-US" sz="2000" dirty="0">
                <a:sym typeface="+mn-ea"/>
              </a:rPr>
              <a:t>的 </a:t>
            </a:r>
            <a:r>
              <a:rPr kumimoji="1" lang="en-US" altLang="zh-CN" sz="2000" dirty="0">
                <a:sym typeface="+mn-ea"/>
              </a:rPr>
              <a:t>web </a:t>
            </a:r>
            <a:r>
              <a:rPr kumimoji="1" lang="zh-CN" altLang="en-US" sz="2000" dirty="0">
                <a:sym typeface="+mn-ea"/>
              </a:rPr>
              <a:t>端展示对接</a:t>
            </a:r>
            <a:endParaRPr kumimoji="1" lang="zh-CN" altLang="en-US" sz="2000" dirty="0"/>
          </a:p>
          <a:p>
            <a:endParaRPr kumimoji="1" lang="zh-CN" altLang="en-US" dirty="0"/>
          </a:p>
        </p:txBody>
      </p:sp>
      <p:sp>
        <p:nvSpPr>
          <p:cNvPr id="8" name="文本占位符 7"/>
          <p:cNvSpPr>
            <a:spLocks noGrp="1"/>
          </p:cNvSpPr>
          <p:nvPr>
            <p:ph type="body" sz="quarter" idx="10"/>
          </p:nvPr>
        </p:nvSpPr>
        <p:spPr/>
        <p:txBody>
          <a:bodyPr/>
          <a:lstStyle/>
          <a:p>
            <a:r>
              <a:rPr kumimoji="1" lang="en-US" altLang="zh-CN" dirty="0"/>
              <a:t>01 </a:t>
            </a:r>
            <a:r>
              <a:rPr kumimoji="1" lang="en-US" altLang="zh-CN" dirty="0" smtClean="0"/>
              <a:t>| </a:t>
            </a:r>
            <a:r>
              <a:rPr lang="zh-CN" altLang="en-US" dirty="0" smtClean="0"/>
              <a:t>工作</a:t>
            </a:r>
            <a:r>
              <a:rPr lang="zh-CN" altLang="en-US" dirty="0"/>
              <a:t>回顾</a:t>
            </a:r>
            <a:endParaRPr kumimoji="1" lang="zh-CN" altLang="en-US" dirty="0"/>
          </a:p>
        </p:txBody>
      </p:sp>
      <p:sp>
        <p:nvSpPr>
          <p:cNvPr id="5" name="文本框 4"/>
          <p:cNvSpPr txBox="1"/>
          <p:nvPr/>
        </p:nvSpPr>
        <p:spPr>
          <a:xfrm>
            <a:off x="8568055" y="1522095"/>
            <a:ext cx="3139440" cy="4643120"/>
          </a:xfrm>
          <a:prstGeom prst="rect">
            <a:avLst/>
          </a:prstGeom>
          <a:gradFill>
            <a:gsLst>
              <a:gs pos="0">
                <a:srgbClr val="7A3DB2"/>
              </a:gs>
              <a:gs pos="100000">
                <a:srgbClr val="401A5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rmAutofit lnSpcReduction="10000"/>
          </a:bodyPr>
          <a:p>
            <a:pPr marL="457200" lvl="1" algn="l" defTabSz="914400" rtl="0" eaLnBrk="1" latinLnBrk="0" hangingPunct="1">
              <a:lnSpc>
                <a:spcPct val="130000"/>
              </a:lnSpc>
            </a:pPr>
            <a:endParaRPr lang="zh-CN" altLang="en-US" sz="2400" b="0" i="0" kern="1200" spc="0" baseline="30000" dirty="0" smtClean="0">
              <a:solidFill>
                <a:schemeClr val="bg2"/>
              </a:solidFill>
              <a:latin typeface="黑体" panose="02010609060101010101" charset="-122"/>
              <a:ea typeface="黑体" panose="02010609060101010101" charset="-122"/>
              <a:cs typeface="Noto Sans S Chinese DemiLight" charset="-122"/>
            </a:endParaRPr>
          </a:p>
        </p:txBody>
      </p:sp>
      <p:sp>
        <p:nvSpPr>
          <p:cNvPr id="7" name="文本框 6"/>
          <p:cNvSpPr txBox="1"/>
          <p:nvPr/>
        </p:nvSpPr>
        <p:spPr>
          <a:xfrm>
            <a:off x="8789035" y="1813560"/>
            <a:ext cx="2682240" cy="2950845"/>
          </a:xfrm>
          <a:prstGeom prst="rect">
            <a:avLst/>
          </a:prstGeom>
        </p:spPr>
        <p:txBody>
          <a:bodyPr vert="horz" wrap="square" lIns="91440" tIns="45720" rIns="91440" bIns="45720" rtlCol="0" anchor="t" anchorCtr="0">
            <a:spAutoFit/>
          </a:bodyPr>
          <a:p>
            <a:pPr marL="0" algn="l" defTabSz="914400" rtl="0" eaLnBrk="1" latinLnBrk="0" hangingPunct="1">
              <a:lnSpc>
                <a:spcPct val="120000"/>
              </a:lnSpc>
            </a:pPr>
            <a:r>
              <a:rPr lang="zh-CN" altLang="en-US" sz="2600" b="0" i="0" kern="1200" spc="0" baseline="30000" dirty="0" smtClean="0">
                <a:solidFill>
                  <a:schemeClr val="bg1"/>
                </a:solidFill>
                <a:latin typeface="Noto Sans S Chinese DemiLight" charset="-122"/>
                <a:ea typeface="Noto Sans S Chinese DemiLight" charset="-122"/>
                <a:cs typeface="Noto Sans S Chinese DemiLight" charset="-122"/>
              </a:rPr>
              <a:t>超图</a:t>
            </a:r>
            <a:r>
              <a:rPr lang="en-US" altLang="zh-CN" sz="2600" b="0" i="0" kern="1200" spc="0" baseline="30000" dirty="0" smtClean="0">
                <a:solidFill>
                  <a:schemeClr val="bg1"/>
                </a:solidFill>
                <a:latin typeface="Noto Sans S Chinese DemiLight" charset="-122"/>
                <a:ea typeface="Noto Sans S Chinese DemiLight" charset="-122"/>
                <a:cs typeface="Noto Sans S Chinese DemiLight" charset="-122"/>
              </a:rPr>
              <a:t>GIS</a:t>
            </a:r>
            <a:r>
              <a:rPr lang="zh-CN" altLang="en-US" sz="2600" b="0" i="0" kern="1200" spc="0" baseline="30000" dirty="0" smtClean="0">
                <a:solidFill>
                  <a:schemeClr val="bg1"/>
                </a:solidFill>
                <a:latin typeface="Noto Sans S Chinese DemiLight" charset="-122"/>
                <a:ea typeface="Noto Sans S Chinese DemiLight" charset="-122"/>
                <a:cs typeface="Noto Sans S Chinese DemiLight" charset="-122"/>
              </a:rPr>
              <a:t>图形渲染服务的对接，完成可视域、测量（水平，垂直，面积等）、通过性、初始化视图、剖切、隐藏及显示、属性查看等功能；</a:t>
            </a:r>
            <a:endParaRPr lang="zh-CN" altLang="en-US" sz="2600" b="0" i="0" kern="1200" spc="0" baseline="30000" dirty="0" smtClean="0">
              <a:solidFill>
                <a:schemeClr val="bg1"/>
              </a:solidFill>
              <a:latin typeface="Noto Sans S Chinese DemiLight" charset="-122"/>
              <a:ea typeface="Noto Sans S Chinese DemiLight" charset="-122"/>
              <a:cs typeface="Noto Sans S Chinese DemiLight" charset="-122"/>
            </a:endParaRPr>
          </a:p>
          <a:p>
            <a:pPr marL="0" algn="l" defTabSz="914400" rtl="0" eaLnBrk="1" latinLnBrk="0" hangingPunct="1">
              <a:lnSpc>
                <a:spcPct val="120000"/>
              </a:lnSpc>
            </a:pPr>
            <a:r>
              <a:rPr lang="zh-CN" altLang="en-US" sz="2600" b="0" i="0" kern="1200" spc="0" baseline="30000" dirty="0" smtClean="0">
                <a:solidFill>
                  <a:schemeClr val="bg1"/>
                </a:solidFill>
                <a:latin typeface="Noto Sans S Chinese DemiLight" charset="-122"/>
                <a:ea typeface="Noto Sans S Chinese DemiLight" charset="-122"/>
                <a:cs typeface="Noto Sans S Chinese DemiLight" charset="-122"/>
              </a:rPr>
              <a:t>目前尚未接入 </a:t>
            </a:r>
            <a:r>
              <a:rPr lang="en-US" altLang="zh-CN" sz="2600" b="0" i="0" kern="1200" spc="0" baseline="30000" dirty="0" smtClean="0">
                <a:solidFill>
                  <a:schemeClr val="bg1"/>
                </a:solidFill>
                <a:latin typeface="Noto Sans S Chinese DemiLight" charset="-122"/>
                <a:ea typeface="Noto Sans S Chinese DemiLight" charset="-122"/>
                <a:cs typeface="Noto Sans S Chinese DemiLight" charset="-122"/>
              </a:rPr>
              <a:t>CBIM </a:t>
            </a:r>
            <a:r>
              <a:rPr lang="zh-CN" altLang="en-US" sz="2600" b="0" i="0" kern="1200" spc="0" baseline="30000" dirty="0" smtClean="0">
                <a:solidFill>
                  <a:schemeClr val="bg1"/>
                </a:solidFill>
                <a:latin typeface="Noto Sans S Chinese DemiLight" charset="-122"/>
                <a:ea typeface="Noto Sans S Chinese DemiLight" charset="-122"/>
                <a:cs typeface="Noto Sans S Chinese DemiLight" charset="-122"/>
              </a:rPr>
              <a:t>平台，因</a:t>
            </a:r>
            <a:r>
              <a:rPr lang="en-US" altLang="zh-CN" sz="2600" b="0" i="0" kern="1200" spc="0" baseline="30000" dirty="0" smtClean="0">
                <a:solidFill>
                  <a:schemeClr val="bg1"/>
                </a:solidFill>
                <a:latin typeface="Noto Sans S Chinese DemiLight" charset="-122"/>
                <a:ea typeface="Noto Sans S Chinese DemiLight" charset="-122"/>
                <a:cs typeface="Noto Sans S Chinese DemiLight" charset="-122"/>
              </a:rPr>
              <a:t> webGL </a:t>
            </a:r>
            <a:r>
              <a:rPr lang="zh-CN" altLang="en-US" sz="2600" b="0" i="0" kern="1200" spc="0" baseline="30000" dirty="0" smtClean="0">
                <a:solidFill>
                  <a:schemeClr val="bg1"/>
                </a:solidFill>
                <a:latin typeface="Noto Sans S Chinese DemiLight" charset="-122"/>
                <a:ea typeface="Noto Sans S Chinese DemiLight" charset="-122"/>
                <a:cs typeface="Noto Sans S Chinese DemiLight" charset="-122"/>
              </a:rPr>
              <a:t>的渲染对客户端性能及网络性能</a:t>
            </a:r>
            <a:r>
              <a:rPr lang="zh-CN" altLang="en-US" sz="2600" b="0" i="0" kern="1200" spc="0" baseline="30000" dirty="0" smtClean="0">
                <a:solidFill>
                  <a:schemeClr val="bg1"/>
                </a:solidFill>
                <a:latin typeface="Noto Sans S Chinese DemiLight" charset="-122"/>
                <a:ea typeface="Noto Sans S Chinese DemiLight" charset="-122"/>
                <a:cs typeface="Noto Sans S Chinese DemiLight" charset="-122"/>
              </a:rPr>
              <a:t>要求偏高，展示性能偏差</a:t>
            </a:r>
            <a:endParaRPr lang="zh-CN" altLang="en-US" sz="2600" b="0" i="0" kern="1200" spc="0" baseline="30000" dirty="0" smtClean="0">
              <a:solidFill>
                <a:schemeClr val="bg1"/>
              </a:solidFill>
              <a:latin typeface="Noto Sans S Chinese DemiLight" charset="-122"/>
              <a:ea typeface="Noto Sans S Chinese DemiLight" charset="-122"/>
              <a:cs typeface="Noto Sans S Chinese DemiLight" charset="-122"/>
            </a:endParaRPr>
          </a:p>
        </p:txBody>
      </p:sp>
      <p:pic>
        <p:nvPicPr>
          <p:cNvPr id="10" name="图片 9"/>
          <p:cNvPicPr>
            <a:picLocks noChangeAspect="1"/>
          </p:cNvPicPr>
          <p:nvPr/>
        </p:nvPicPr>
        <p:blipFill>
          <a:blip r:embed="rId1"/>
          <a:stretch>
            <a:fillRect/>
          </a:stretch>
        </p:blipFill>
        <p:spPr>
          <a:xfrm>
            <a:off x="358775" y="1657350"/>
            <a:ext cx="3813175" cy="2145030"/>
          </a:xfrm>
          <a:prstGeom prst="rect">
            <a:avLst/>
          </a:prstGeom>
        </p:spPr>
      </p:pic>
      <p:pic>
        <p:nvPicPr>
          <p:cNvPr id="11" name="图片 10"/>
          <p:cNvPicPr>
            <a:picLocks noChangeAspect="1"/>
          </p:cNvPicPr>
          <p:nvPr/>
        </p:nvPicPr>
        <p:blipFill>
          <a:blip r:embed="rId2"/>
          <a:stretch>
            <a:fillRect/>
          </a:stretch>
        </p:blipFill>
        <p:spPr>
          <a:xfrm>
            <a:off x="4447540" y="1657350"/>
            <a:ext cx="3811905" cy="2144395"/>
          </a:xfrm>
          <a:prstGeom prst="rect">
            <a:avLst/>
          </a:prstGeom>
        </p:spPr>
      </p:pic>
      <p:pic>
        <p:nvPicPr>
          <p:cNvPr id="12" name="图片 11"/>
          <p:cNvPicPr>
            <a:picLocks noChangeAspect="1"/>
          </p:cNvPicPr>
          <p:nvPr/>
        </p:nvPicPr>
        <p:blipFill>
          <a:blip r:embed="rId3"/>
          <a:stretch>
            <a:fillRect/>
          </a:stretch>
        </p:blipFill>
        <p:spPr>
          <a:xfrm>
            <a:off x="358775" y="4067810"/>
            <a:ext cx="3813175" cy="1758315"/>
          </a:xfrm>
          <a:prstGeom prst="rect">
            <a:avLst/>
          </a:prstGeom>
        </p:spPr>
      </p:pic>
      <p:pic>
        <p:nvPicPr>
          <p:cNvPr id="13" name="图片 12"/>
          <p:cNvPicPr>
            <a:picLocks noChangeAspect="1"/>
          </p:cNvPicPr>
          <p:nvPr/>
        </p:nvPicPr>
        <p:blipFill>
          <a:blip r:embed="rId4"/>
          <a:stretch>
            <a:fillRect/>
          </a:stretch>
        </p:blipFill>
        <p:spPr>
          <a:xfrm>
            <a:off x="4448175" y="4064635"/>
            <a:ext cx="3811270" cy="175768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dirty="0" smtClean="0"/>
              <a:t>1.3 2018</a:t>
            </a:r>
            <a:r>
              <a:rPr kumimoji="1" lang="zh-CN" altLang="en-US" dirty="0" smtClean="0"/>
              <a:t>年主要工作事项</a:t>
            </a:r>
            <a:endParaRPr kumimoji="1" lang="zh-CN" altLang="en-US" dirty="0"/>
          </a:p>
        </p:txBody>
      </p:sp>
      <p:sp>
        <p:nvSpPr>
          <p:cNvPr id="9" name="文本占位符 8"/>
          <p:cNvSpPr>
            <a:spLocks noGrp="1"/>
          </p:cNvSpPr>
          <p:nvPr>
            <p:ph type="body" idx="14"/>
          </p:nvPr>
        </p:nvSpPr>
        <p:spPr>
          <a:xfrm>
            <a:off x="922020" y="1043940"/>
            <a:ext cx="5104765" cy="522605"/>
          </a:xfrm>
        </p:spPr>
        <p:txBody>
          <a:bodyPr>
            <a:normAutofit/>
          </a:bodyPr>
          <a:lstStyle/>
          <a:p>
            <a:r>
              <a:rPr kumimoji="1" lang="en-US" sz="2000" dirty="0"/>
              <a:t>	-- </a:t>
            </a:r>
            <a:r>
              <a:rPr kumimoji="1" lang="zh-CN" altLang="en-US" sz="2000" dirty="0">
                <a:sym typeface="+mn-ea"/>
              </a:rPr>
              <a:t>大象 </a:t>
            </a:r>
            <a:r>
              <a:rPr kumimoji="1" lang="en-US" altLang="zh-CN" sz="2000" dirty="0">
                <a:sym typeface="+mn-ea"/>
              </a:rPr>
              <a:t>RVT </a:t>
            </a:r>
            <a:r>
              <a:rPr kumimoji="1" lang="zh-CN" altLang="en-US" sz="2000" dirty="0">
                <a:sym typeface="+mn-ea"/>
              </a:rPr>
              <a:t>云渲染新版本迭代</a:t>
            </a:r>
            <a:endParaRPr kumimoji="1" lang="zh-CN" altLang="en-US" dirty="0"/>
          </a:p>
        </p:txBody>
      </p:sp>
      <p:sp>
        <p:nvSpPr>
          <p:cNvPr id="8" name="文本占位符 7"/>
          <p:cNvSpPr>
            <a:spLocks noGrp="1"/>
          </p:cNvSpPr>
          <p:nvPr>
            <p:ph type="body" sz="quarter" idx="10"/>
          </p:nvPr>
        </p:nvSpPr>
        <p:spPr/>
        <p:txBody>
          <a:bodyPr/>
          <a:lstStyle/>
          <a:p>
            <a:r>
              <a:rPr kumimoji="1" lang="en-US" altLang="zh-CN" dirty="0"/>
              <a:t>01 </a:t>
            </a:r>
            <a:r>
              <a:rPr kumimoji="1" lang="en-US" altLang="zh-CN" dirty="0" smtClean="0"/>
              <a:t>| </a:t>
            </a:r>
            <a:r>
              <a:rPr lang="zh-CN" altLang="en-US" dirty="0" smtClean="0"/>
              <a:t>工作</a:t>
            </a:r>
            <a:r>
              <a:rPr lang="zh-CN" altLang="en-US" dirty="0"/>
              <a:t>回顾</a:t>
            </a:r>
            <a:endParaRPr kumimoji="1" lang="zh-CN" altLang="en-US" dirty="0"/>
          </a:p>
        </p:txBody>
      </p:sp>
      <p:sp>
        <p:nvSpPr>
          <p:cNvPr id="5" name="文本框 4"/>
          <p:cNvSpPr txBox="1"/>
          <p:nvPr/>
        </p:nvSpPr>
        <p:spPr>
          <a:xfrm>
            <a:off x="7221855" y="1971675"/>
            <a:ext cx="4498340" cy="2914650"/>
          </a:xfrm>
          <a:prstGeom prst="rect">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rmAutofit lnSpcReduction="10000"/>
          </a:bodyPr>
          <a:p>
            <a:pPr marL="457200" lvl="1" algn="l" defTabSz="914400" rtl="0" eaLnBrk="1" latinLnBrk="0" hangingPunct="1">
              <a:lnSpc>
                <a:spcPct val="130000"/>
              </a:lnSpc>
            </a:pPr>
            <a:r>
              <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rPr>
              <a:t>		</a:t>
            </a:r>
            <a:endPar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endParaRPr>
          </a:p>
        </p:txBody>
      </p:sp>
      <p:pic>
        <p:nvPicPr>
          <p:cNvPr id="3" name="图片 2"/>
          <p:cNvPicPr>
            <a:picLocks noChangeAspect="1"/>
          </p:cNvPicPr>
          <p:nvPr/>
        </p:nvPicPr>
        <p:blipFill>
          <a:blip r:embed="rId1"/>
          <a:stretch>
            <a:fillRect/>
          </a:stretch>
        </p:blipFill>
        <p:spPr>
          <a:xfrm>
            <a:off x="367665" y="1566545"/>
            <a:ext cx="6431915" cy="3741420"/>
          </a:xfrm>
          <a:prstGeom prst="rect">
            <a:avLst/>
          </a:prstGeom>
        </p:spPr>
      </p:pic>
      <p:pic>
        <p:nvPicPr>
          <p:cNvPr id="10" name="图片 9"/>
          <p:cNvPicPr>
            <a:picLocks noChangeAspect="1"/>
          </p:cNvPicPr>
          <p:nvPr/>
        </p:nvPicPr>
        <p:blipFill>
          <a:blip r:embed="rId2"/>
          <a:stretch>
            <a:fillRect/>
          </a:stretch>
        </p:blipFill>
        <p:spPr>
          <a:xfrm>
            <a:off x="2720975" y="3566160"/>
            <a:ext cx="3857625" cy="2839720"/>
          </a:xfrm>
          <a:prstGeom prst="rect">
            <a:avLst/>
          </a:prstGeom>
        </p:spPr>
      </p:pic>
      <p:sp>
        <p:nvSpPr>
          <p:cNvPr id="11" name="文本框 10"/>
          <p:cNvSpPr txBox="1"/>
          <p:nvPr/>
        </p:nvSpPr>
        <p:spPr>
          <a:xfrm>
            <a:off x="7525385" y="2149475"/>
            <a:ext cx="3890645" cy="2471420"/>
          </a:xfrm>
          <a:prstGeom prst="rect">
            <a:avLst/>
          </a:prstGeom>
        </p:spPr>
        <p:txBody>
          <a:bodyPr vert="horz" lIns="91440" tIns="45720" rIns="91440" bIns="45720" rtlCol="0" anchor="t" anchorCtr="0">
            <a:normAutofit lnSpcReduction="10000"/>
          </a:bodyPr>
          <a:p>
            <a:pPr marL="457200" lvl="1" algn="l" defTabSz="914400" rtl="0" eaLnBrk="1" latinLnBrk="0" hangingPunct="1">
              <a:lnSpc>
                <a:spcPct val="130000"/>
              </a:lnSpc>
            </a:pPr>
            <a:endParaRPr lang="en-US" altLang="zh-CN" sz="2600" b="0" i="0" kern="1200" spc="0" baseline="30000" dirty="0" smtClean="0">
              <a:solidFill>
                <a:schemeClr val="bg2"/>
              </a:solidFill>
              <a:latin typeface="黑体" panose="02010609060101010101" charset="-122"/>
              <a:ea typeface="黑体" panose="02010609060101010101" charset="-122"/>
              <a:cs typeface="Noto Sans S Chinese DemiLight" charset="-122"/>
            </a:endParaRPr>
          </a:p>
          <a:p>
            <a:pPr marL="0" lvl="0" algn="l" defTabSz="914400" rtl="0" eaLnBrk="1" latinLnBrk="0" hangingPunct="1">
              <a:lnSpc>
                <a:spcPct val="130000"/>
              </a:lnSpc>
            </a:pP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基于大象云渲染的性能优化，前端所有交互逻辑从新开发（底层架构和交互逻辑），进行了整体性能优化，操作流畅度得到明显加强。</a:t>
            </a:r>
            <a:b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b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并与大象云负责人沟通，优化了内部测量批注功能，新增坐标系操作功能；</a:t>
            </a: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dirty="0" smtClean="0"/>
              <a:t>1.4 2018</a:t>
            </a:r>
            <a:r>
              <a:rPr kumimoji="1" lang="zh-CN" altLang="en-US" dirty="0" smtClean="0"/>
              <a:t>年主要工作事项</a:t>
            </a:r>
            <a:endParaRPr kumimoji="1" lang="zh-CN" altLang="en-US" dirty="0"/>
          </a:p>
        </p:txBody>
      </p:sp>
      <p:sp>
        <p:nvSpPr>
          <p:cNvPr id="9" name="文本占位符 8"/>
          <p:cNvSpPr>
            <a:spLocks noGrp="1"/>
          </p:cNvSpPr>
          <p:nvPr>
            <p:ph type="body" idx="14"/>
          </p:nvPr>
        </p:nvSpPr>
        <p:spPr>
          <a:xfrm>
            <a:off x="922020" y="1043940"/>
            <a:ext cx="5104765" cy="522605"/>
          </a:xfrm>
        </p:spPr>
        <p:txBody>
          <a:bodyPr>
            <a:normAutofit/>
          </a:bodyPr>
          <a:lstStyle/>
          <a:p>
            <a:r>
              <a:rPr kumimoji="1" lang="en-US" sz="2000" dirty="0"/>
              <a:t>	-- </a:t>
            </a:r>
            <a:r>
              <a:rPr kumimoji="1" lang="zh-CN" altLang="en-US" sz="2000" dirty="0">
                <a:sym typeface="+mn-ea"/>
              </a:rPr>
              <a:t>日报平台的后端开发</a:t>
            </a:r>
            <a:endParaRPr kumimoji="1" lang="zh-CN" altLang="en-US" dirty="0"/>
          </a:p>
        </p:txBody>
      </p:sp>
      <p:sp>
        <p:nvSpPr>
          <p:cNvPr id="8" name="文本占位符 7"/>
          <p:cNvSpPr>
            <a:spLocks noGrp="1"/>
          </p:cNvSpPr>
          <p:nvPr>
            <p:ph type="body" sz="quarter" idx="10"/>
          </p:nvPr>
        </p:nvSpPr>
        <p:spPr/>
        <p:txBody>
          <a:bodyPr/>
          <a:lstStyle/>
          <a:p>
            <a:r>
              <a:rPr kumimoji="1" lang="en-US" altLang="zh-CN" dirty="0"/>
              <a:t>01 </a:t>
            </a:r>
            <a:r>
              <a:rPr kumimoji="1" lang="en-US" altLang="zh-CN" dirty="0" smtClean="0"/>
              <a:t>| </a:t>
            </a:r>
            <a:r>
              <a:rPr lang="zh-CN" altLang="en-US" dirty="0" smtClean="0"/>
              <a:t>工作</a:t>
            </a:r>
            <a:r>
              <a:rPr lang="zh-CN" altLang="en-US" dirty="0"/>
              <a:t>回顾</a:t>
            </a:r>
            <a:endParaRPr kumimoji="1" lang="zh-CN" altLang="en-US" dirty="0"/>
          </a:p>
        </p:txBody>
      </p:sp>
      <p:sp>
        <p:nvSpPr>
          <p:cNvPr id="5" name="文本框 4"/>
          <p:cNvSpPr txBox="1"/>
          <p:nvPr/>
        </p:nvSpPr>
        <p:spPr>
          <a:xfrm>
            <a:off x="8035290" y="1566545"/>
            <a:ext cx="3684905" cy="4826000"/>
          </a:xfrm>
          <a:prstGeom prst="rect">
            <a:avLst/>
          </a:prstGeom>
          <a:gradFill>
            <a:gsLst>
              <a:gs pos="0">
                <a:srgbClr val="FE4444"/>
              </a:gs>
              <a:gs pos="100000">
                <a:srgbClr val="832B2B"/>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rmAutofit lnSpcReduction="10000"/>
          </a:bodyPr>
          <a:p>
            <a:pPr marL="457200" lvl="1" algn="l" defTabSz="914400" rtl="0" eaLnBrk="1" latinLnBrk="0" hangingPunct="1">
              <a:lnSpc>
                <a:spcPct val="130000"/>
              </a:lnSpc>
            </a:pPr>
            <a:r>
              <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rPr>
              <a:t>		</a:t>
            </a:r>
            <a:endPar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endParaRPr>
          </a:p>
        </p:txBody>
      </p:sp>
      <p:sp>
        <p:nvSpPr>
          <p:cNvPr id="11" name="文本框 10"/>
          <p:cNvSpPr txBox="1"/>
          <p:nvPr/>
        </p:nvSpPr>
        <p:spPr>
          <a:xfrm>
            <a:off x="8237220" y="1886585"/>
            <a:ext cx="3280410" cy="4187190"/>
          </a:xfrm>
          <a:prstGeom prst="rect">
            <a:avLst/>
          </a:prstGeom>
        </p:spPr>
        <p:txBody>
          <a:bodyPr vert="horz" lIns="91440" tIns="45720" rIns="91440" bIns="45720" rtlCol="0" anchor="t" anchorCtr="0">
            <a:normAutofit/>
          </a:bodyPr>
          <a:p>
            <a:pPr marL="0" lvl="0" algn="l" defTabSz="914400" rtl="0" eaLnBrk="1" latinLnBrk="0" hangingPunct="1">
              <a:lnSpc>
                <a:spcPct val="130000"/>
              </a:lnSpc>
            </a:pP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日报系统的接口开发</a:t>
            </a: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a:p>
            <a:pPr marL="0" lvl="0" algn="l" defTabSz="914400" rtl="0" eaLnBrk="1" latinLnBrk="0" hangingPunct="1">
              <a:lnSpc>
                <a:spcPct val="130000"/>
              </a:lnSpc>
            </a:pPr>
            <a:endParaRPr lang="en-US" altLang="zh-CN"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a:p>
            <a:pPr marL="0" lvl="0" algn="l" defTabSz="914400" rtl="0" eaLnBrk="1" latinLnBrk="0" hangingPunct="1">
              <a:lnSpc>
                <a:spcPct val="130000"/>
              </a:lnSpc>
            </a:pP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针对专业线、日报、项目、人员、登陆登出，五个业务需求，进行接口开发；</a:t>
            </a: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p:txBody>
      </p:sp>
      <p:pic>
        <p:nvPicPr>
          <p:cNvPr id="4" name="图片 3"/>
          <p:cNvPicPr>
            <a:picLocks noChangeAspect="1"/>
          </p:cNvPicPr>
          <p:nvPr/>
        </p:nvPicPr>
        <p:blipFill>
          <a:blip r:embed="rId1"/>
          <a:stretch>
            <a:fillRect/>
          </a:stretch>
        </p:blipFill>
        <p:spPr>
          <a:xfrm>
            <a:off x="358775" y="1566545"/>
            <a:ext cx="3784600" cy="4826000"/>
          </a:xfrm>
          <a:prstGeom prst="rect">
            <a:avLst/>
          </a:prstGeom>
        </p:spPr>
      </p:pic>
      <p:pic>
        <p:nvPicPr>
          <p:cNvPr id="7" name="图片 6"/>
          <p:cNvPicPr>
            <a:picLocks noChangeAspect="1"/>
          </p:cNvPicPr>
          <p:nvPr/>
        </p:nvPicPr>
        <p:blipFill>
          <a:blip r:embed="rId2"/>
          <a:stretch>
            <a:fillRect/>
          </a:stretch>
        </p:blipFill>
        <p:spPr>
          <a:xfrm>
            <a:off x="4222750" y="1566545"/>
            <a:ext cx="3569970" cy="482663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dirty="0" smtClean="0"/>
              <a:t>1.5 2018</a:t>
            </a:r>
            <a:r>
              <a:rPr kumimoji="1" lang="zh-CN" altLang="en-US" dirty="0" smtClean="0"/>
              <a:t>年主要工作事项</a:t>
            </a:r>
            <a:endParaRPr kumimoji="1" lang="zh-CN" altLang="en-US" dirty="0"/>
          </a:p>
        </p:txBody>
      </p:sp>
      <p:sp>
        <p:nvSpPr>
          <p:cNvPr id="9" name="文本占位符 8"/>
          <p:cNvSpPr>
            <a:spLocks noGrp="1"/>
          </p:cNvSpPr>
          <p:nvPr>
            <p:ph type="body" idx="14"/>
          </p:nvPr>
        </p:nvSpPr>
        <p:spPr>
          <a:xfrm>
            <a:off x="922020" y="1043940"/>
            <a:ext cx="5104765" cy="522605"/>
          </a:xfrm>
        </p:spPr>
        <p:txBody>
          <a:bodyPr>
            <a:normAutofit/>
          </a:bodyPr>
          <a:lstStyle/>
          <a:p>
            <a:r>
              <a:rPr kumimoji="1" lang="en-US" sz="2000" dirty="0"/>
              <a:t>	-- </a:t>
            </a:r>
            <a:r>
              <a:rPr kumimoji="1" lang="en-US" altLang="zh-CN" sz="2000" dirty="0">
                <a:sym typeface="+mn-ea"/>
              </a:rPr>
              <a:t>WORK3</a:t>
            </a:r>
            <a:r>
              <a:rPr kumimoji="1" lang="zh-CN" altLang="en-US" sz="2000" dirty="0">
                <a:sym typeface="+mn-ea"/>
              </a:rPr>
              <a:t>的日常维护和</a:t>
            </a:r>
            <a:r>
              <a:rPr kumimoji="1" lang="en-US" altLang="zh-CN" sz="2000" dirty="0">
                <a:sym typeface="+mn-ea"/>
              </a:rPr>
              <a:t>BUG</a:t>
            </a:r>
            <a:r>
              <a:rPr kumimoji="1" lang="zh-CN" altLang="en-US" sz="2000" dirty="0">
                <a:sym typeface="+mn-ea"/>
              </a:rPr>
              <a:t>修复</a:t>
            </a:r>
            <a:endParaRPr kumimoji="1" lang="zh-CN" altLang="en-US" dirty="0"/>
          </a:p>
        </p:txBody>
      </p:sp>
      <p:sp>
        <p:nvSpPr>
          <p:cNvPr id="8" name="文本占位符 7"/>
          <p:cNvSpPr>
            <a:spLocks noGrp="1"/>
          </p:cNvSpPr>
          <p:nvPr>
            <p:ph type="body" sz="quarter" idx="10"/>
          </p:nvPr>
        </p:nvSpPr>
        <p:spPr/>
        <p:txBody>
          <a:bodyPr/>
          <a:lstStyle/>
          <a:p>
            <a:r>
              <a:rPr kumimoji="1" lang="en-US" altLang="zh-CN" dirty="0"/>
              <a:t>01 </a:t>
            </a:r>
            <a:r>
              <a:rPr kumimoji="1" lang="en-US" altLang="zh-CN" dirty="0" smtClean="0"/>
              <a:t>| </a:t>
            </a:r>
            <a:r>
              <a:rPr lang="zh-CN" altLang="en-US" dirty="0" smtClean="0"/>
              <a:t>工作</a:t>
            </a:r>
            <a:r>
              <a:rPr lang="zh-CN" altLang="en-US" dirty="0"/>
              <a:t>回顾</a:t>
            </a:r>
            <a:endParaRPr kumimoji="1" lang="zh-CN" altLang="en-US" dirty="0"/>
          </a:p>
        </p:txBody>
      </p:sp>
      <p:sp>
        <p:nvSpPr>
          <p:cNvPr id="5" name="文本框 4"/>
          <p:cNvSpPr txBox="1"/>
          <p:nvPr/>
        </p:nvSpPr>
        <p:spPr>
          <a:xfrm>
            <a:off x="8047990" y="1782445"/>
            <a:ext cx="3684905" cy="3783330"/>
          </a:xfrm>
          <a:prstGeom prst="rect">
            <a:avLst/>
          </a:prstGeom>
          <a:gradFill>
            <a:gsLst>
              <a:gs pos="0">
                <a:srgbClr val="3C66B2"/>
              </a:gs>
              <a:gs pos="100000">
                <a:srgbClr val="002060"/>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rmAutofit lnSpcReduction="10000"/>
          </a:bodyPr>
          <a:p>
            <a:pPr marL="457200" lvl="1" algn="l" defTabSz="914400" rtl="0" eaLnBrk="1" latinLnBrk="0" hangingPunct="1">
              <a:lnSpc>
                <a:spcPct val="130000"/>
              </a:lnSpc>
            </a:pPr>
            <a:r>
              <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rPr>
              <a:t>		</a:t>
            </a:r>
            <a:endPar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endParaRPr>
          </a:p>
        </p:txBody>
      </p:sp>
      <p:sp>
        <p:nvSpPr>
          <p:cNvPr id="11" name="文本框 10"/>
          <p:cNvSpPr txBox="1"/>
          <p:nvPr/>
        </p:nvSpPr>
        <p:spPr>
          <a:xfrm>
            <a:off x="8249920" y="2102485"/>
            <a:ext cx="3280410" cy="3183255"/>
          </a:xfrm>
          <a:prstGeom prst="rect">
            <a:avLst/>
          </a:prstGeom>
        </p:spPr>
        <p:txBody>
          <a:bodyPr vert="horz" lIns="91440" tIns="45720" rIns="91440" bIns="45720" rtlCol="0" anchor="t" anchorCtr="0">
            <a:normAutofit/>
          </a:bodyPr>
          <a:p>
            <a:pPr marL="0" lvl="0" algn="l" defTabSz="914400" rtl="0" eaLnBrk="1" latinLnBrk="0" hangingPunct="1">
              <a:lnSpc>
                <a:spcPct val="130000"/>
              </a:lnSpc>
            </a:pP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对原</a:t>
            </a:r>
            <a:r>
              <a:rPr lang="en-US" altLang="zh-CN" sz="2600" baseline="30000" dirty="0" smtClean="0">
                <a:solidFill>
                  <a:schemeClr val="bg2"/>
                </a:solidFill>
                <a:latin typeface="黑体" panose="02010609060101010101" charset="-122"/>
                <a:ea typeface="黑体" panose="02010609060101010101" charset="-122"/>
                <a:cs typeface="Noto Sans S Chinese DemiLight" charset="-122"/>
                <a:sym typeface="+mn-ea"/>
              </a:rPr>
              <a:t>WORK3</a:t>
            </a: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进行维护及 </a:t>
            </a:r>
            <a:r>
              <a:rPr lang="en-US" altLang="zh-CN" sz="2600" baseline="30000" dirty="0" smtClean="0">
                <a:solidFill>
                  <a:schemeClr val="bg2"/>
                </a:solidFill>
                <a:latin typeface="黑体" panose="02010609060101010101" charset="-122"/>
                <a:ea typeface="黑体" panose="02010609060101010101" charset="-122"/>
                <a:cs typeface="Noto Sans S Chinese DemiLight" charset="-122"/>
                <a:sym typeface="+mn-ea"/>
              </a:rPr>
              <a:t>BUG </a:t>
            </a: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修复</a:t>
            </a: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a:p>
            <a:pPr marL="0" lvl="0" algn="l" defTabSz="914400" rtl="0" eaLnBrk="1" latinLnBrk="0" hangingPunct="1">
              <a:lnSpc>
                <a:spcPct val="130000"/>
              </a:lnSpc>
            </a:pP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优化性改动及</a:t>
            </a:r>
            <a:r>
              <a:rPr lang="en-US" altLang="zh-CN" sz="2600" baseline="30000" dirty="0" smtClean="0">
                <a:solidFill>
                  <a:schemeClr val="bg2"/>
                </a:solidFill>
                <a:latin typeface="黑体" panose="02010609060101010101" charset="-122"/>
                <a:ea typeface="黑体" panose="02010609060101010101" charset="-122"/>
                <a:cs typeface="Noto Sans S Chinese DemiLight" charset="-122"/>
                <a:sym typeface="+mn-ea"/>
              </a:rPr>
              <a:t>BUG</a:t>
            </a: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调整共计</a:t>
            </a:r>
            <a:r>
              <a:rPr lang="en-US" altLang="zh-CN" sz="2600" baseline="30000" dirty="0" smtClean="0">
                <a:solidFill>
                  <a:schemeClr val="bg2"/>
                </a:solidFill>
                <a:latin typeface="黑体" panose="02010609060101010101" charset="-122"/>
                <a:ea typeface="黑体" panose="02010609060101010101" charset="-122"/>
                <a:cs typeface="Noto Sans S Chinese DemiLight" charset="-122"/>
                <a:sym typeface="+mn-ea"/>
              </a:rPr>
              <a:t>30</a:t>
            </a: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余次；</a:t>
            </a: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p:txBody>
      </p:sp>
      <p:pic>
        <p:nvPicPr>
          <p:cNvPr id="2" name="图片 1"/>
          <p:cNvPicPr>
            <a:picLocks noChangeAspect="1"/>
          </p:cNvPicPr>
          <p:nvPr/>
        </p:nvPicPr>
        <p:blipFill>
          <a:blip r:embed="rId1"/>
          <a:stretch>
            <a:fillRect/>
          </a:stretch>
        </p:blipFill>
        <p:spPr>
          <a:xfrm>
            <a:off x="276225" y="1782445"/>
            <a:ext cx="7325360" cy="378269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dirty="0" smtClean="0"/>
              <a:t>1.6 2018</a:t>
            </a:r>
            <a:r>
              <a:rPr kumimoji="1" lang="zh-CN" altLang="en-US" dirty="0" smtClean="0"/>
              <a:t>年主要工作事项</a:t>
            </a:r>
            <a:endParaRPr kumimoji="1" lang="zh-CN" altLang="en-US" dirty="0"/>
          </a:p>
        </p:txBody>
      </p:sp>
      <p:sp>
        <p:nvSpPr>
          <p:cNvPr id="9" name="文本占位符 8"/>
          <p:cNvSpPr>
            <a:spLocks noGrp="1"/>
          </p:cNvSpPr>
          <p:nvPr>
            <p:ph type="body" idx="14"/>
          </p:nvPr>
        </p:nvSpPr>
        <p:spPr>
          <a:xfrm>
            <a:off x="922020" y="1031240"/>
            <a:ext cx="5104765" cy="522605"/>
          </a:xfrm>
        </p:spPr>
        <p:txBody>
          <a:bodyPr>
            <a:normAutofit/>
          </a:bodyPr>
          <a:lstStyle/>
          <a:p>
            <a:r>
              <a:rPr kumimoji="1" lang="en-US" sz="2000" dirty="0"/>
              <a:t>	-- </a:t>
            </a:r>
            <a:r>
              <a:rPr kumimoji="1" lang="en-US" altLang="zh-CN" sz="2000" dirty="0">
                <a:sym typeface="+mn-ea"/>
              </a:rPr>
              <a:t>CBIM</a:t>
            </a:r>
            <a:r>
              <a:rPr kumimoji="1" lang="zh-CN" altLang="en-US" sz="2000" dirty="0">
                <a:sym typeface="+mn-ea"/>
              </a:rPr>
              <a:t>用户中心登陆导</a:t>
            </a:r>
            <a:r>
              <a:rPr kumimoji="1" lang="zh-CN" altLang="en-US" sz="2000" dirty="0">
                <a:sym typeface="+mn-ea"/>
              </a:rPr>
              <a:t>流页制作</a:t>
            </a:r>
            <a:endParaRPr kumimoji="1" lang="zh-CN" altLang="en-US" dirty="0"/>
          </a:p>
        </p:txBody>
      </p:sp>
      <p:sp>
        <p:nvSpPr>
          <p:cNvPr id="8" name="文本占位符 7"/>
          <p:cNvSpPr>
            <a:spLocks noGrp="1"/>
          </p:cNvSpPr>
          <p:nvPr>
            <p:ph type="body" sz="quarter" idx="10"/>
          </p:nvPr>
        </p:nvSpPr>
        <p:spPr/>
        <p:txBody>
          <a:bodyPr>
            <a:normAutofit fontScale="90000"/>
          </a:bodyPr>
          <a:lstStyle/>
          <a:p>
            <a:r>
              <a:rPr kumimoji="1" lang="en-US" altLang="zh-CN" dirty="0"/>
              <a:t>01 </a:t>
            </a:r>
            <a:r>
              <a:rPr kumimoji="1" lang="en-US" altLang="zh-CN" dirty="0" smtClean="0"/>
              <a:t>| </a:t>
            </a:r>
            <a:r>
              <a:rPr lang="zh-CN" altLang="en-US" dirty="0" smtClean="0"/>
              <a:t>工作</a:t>
            </a:r>
            <a:r>
              <a:rPr lang="zh-CN" altLang="en-US" dirty="0"/>
              <a:t>回顾</a:t>
            </a:r>
            <a:endParaRPr kumimoji="1" lang="zh-CN" altLang="en-US" dirty="0"/>
          </a:p>
        </p:txBody>
      </p:sp>
      <p:pic>
        <p:nvPicPr>
          <p:cNvPr id="7" name="图片 6"/>
          <p:cNvPicPr>
            <a:picLocks noChangeAspect="1"/>
          </p:cNvPicPr>
          <p:nvPr/>
        </p:nvPicPr>
        <p:blipFill>
          <a:blip r:embed="rId1"/>
          <a:stretch>
            <a:fillRect/>
          </a:stretch>
        </p:blipFill>
        <p:spPr>
          <a:xfrm>
            <a:off x="3592195" y="1657985"/>
            <a:ext cx="8145780" cy="4482465"/>
          </a:xfrm>
          <a:prstGeom prst="rect">
            <a:avLst/>
          </a:prstGeom>
        </p:spPr>
      </p:pic>
      <p:sp>
        <p:nvSpPr>
          <p:cNvPr id="10" name="文本框 9"/>
          <p:cNvSpPr txBox="1"/>
          <p:nvPr/>
        </p:nvSpPr>
        <p:spPr>
          <a:xfrm>
            <a:off x="358775" y="1670685"/>
            <a:ext cx="2782570" cy="4265930"/>
          </a:xfrm>
          <a:prstGeom prst="rect">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chorCtr="0">
            <a:normAutofit lnSpcReduction="10000"/>
          </a:bodyPr>
          <a:p>
            <a:pPr marL="457200" lvl="1" algn="l" defTabSz="914400" rtl="0" eaLnBrk="1" latinLnBrk="0" hangingPunct="1">
              <a:lnSpc>
                <a:spcPct val="130000"/>
              </a:lnSpc>
            </a:pPr>
            <a:r>
              <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rPr>
              <a:t>		</a:t>
            </a:r>
            <a:endParaRPr lang="en-US" altLang="zh-CN" sz="2400" b="0" i="0" kern="1200" spc="0" baseline="30000" dirty="0" smtClean="0">
              <a:solidFill>
                <a:schemeClr val="bg2"/>
              </a:solidFill>
              <a:latin typeface="黑体" panose="02010609060101010101" charset="-122"/>
              <a:ea typeface="黑体" panose="02010609060101010101" charset="-122"/>
              <a:cs typeface="Noto Sans S Chinese DemiLight" charset="-122"/>
            </a:endParaRPr>
          </a:p>
        </p:txBody>
      </p:sp>
      <p:sp>
        <p:nvSpPr>
          <p:cNvPr id="11" name="文本框 10"/>
          <p:cNvSpPr txBox="1"/>
          <p:nvPr/>
        </p:nvSpPr>
        <p:spPr>
          <a:xfrm>
            <a:off x="548005" y="1913255"/>
            <a:ext cx="2403475" cy="3780790"/>
          </a:xfrm>
          <a:prstGeom prst="rect">
            <a:avLst/>
          </a:prstGeom>
        </p:spPr>
        <p:txBody>
          <a:bodyPr vert="horz" lIns="91440" tIns="45720" rIns="91440" bIns="45720" rtlCol="0" anchor="t" anchorCtr="0">
            <a:normAutofit/>
          </a:bodyPr>
          <a:p>
            <a:pPr marL="0" lvl="0" algn="l" defTabSz="914400" rtl="0" eaLnBrk="1" latinLnBrk="0" hangingPunct="1">
              <a:lnSpc>
                <a:spcPct val="130000"/>
              </a:lnSpc>
            </a:pP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针对</a:t>
            </a:r>
            <a:r>
              <a:rPr lang="en-US" altLang="zh-CN" sz="2600" baseline="30000" dirty="0" smtClean="0">
                <a:solidFill>
                  <a:schemeClr val="bg2"/>
                </a:solidFill>
                <a:latin typeface="黑体" panose="02010609060101010101" charset="-122"/>
                <a:ea typeface="黑体" panose="02010609060101010101" charset="-122"/>
                <a:cs typeface="Noto Sans S Chinese DemiLight" charset="-122"/>
                <a:sym typeface="+mn-ea"/>
              </a:rPr>
              <a:t>CBIM</a:t>
            </a: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的</a:t>
            </a:r>
            <a:r>
              <a:rPr lang="en-US" altLang="zh-CN" sz="2600" baseline="30000" dirty="0" smtClean="0">
                <a:solidFill>
                  <a:schemeClr val="bg2"/>
                </a:solidFill>
                <a:latin typeface="黑体" panose="02010609060101010101" charset="-122"/>
                <a:ea typeface="黑体" panose="02010609060101010101" charset="-122"/>
                <a:cs typeface="Noto Sans S Chinese DemiLight" charset="-122"/>
                <a:sym typeface="+mn-ea"/>
              </a:rPr>
              <a:t>CAS</a:t>
            </a: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的用户登陆系统，制作用户中心导流页，方便用户进行平台访问，可直接对</a:t>
            </a:r>
            <a:r>
              <a:rPr lang="en-US" altLang="zh-CN" sz="2600" baseline="30000" dirty="0" smtClean="0">
                <a:solidFill>
                  <a:schemeClr val="bg2"/>
                </a:solidFill>
                <a:latin typeface="黑体" panose="02010609060101010101" charset="-122"/>
                <a:ea typeface="黑体" panose="02010609060101010101" charset="-122"/>
                <a:cs typeface="Noto Sans S Chinese DemiLight" charset="-122"/>
                <a:sym typeface="+mn-ea"/>
              </a:rPr>
              <a:t>CBIM</a:t>
            </a:r>
            <a:r>
              <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rPr>
              <a:t>、培训中心、资源平台、工具平台、结算中心及销售平台进行访问；</a:t>
            </a:r>
            <a:endParaRPr lang="zh-CN" altLang="en-US" sz="2600" baseline="30000" dirty="0" smtClean="0">
              <a:solidFill>
                <a:schemeClr val="bg2"/>
              </a:solidFill>
              <a:latin typeface="黑体" panose="02010609060101010101" charset="-122"/>
              <a:ea typeface="黑体" panose="02010609060101010101" charset="-122"/>
              <a:cs typeface="Noto Sans S Chinese DemiLight" charset="-122"/>
              <a:sym typeface="+mn-ea"/>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中设数字 PPT模板">
  <a:themeElements>
    <a:clrScheme name="CBIM 橘红主题 1">
      <a:dk1>
        <a:srgbClr val="000000"/>
      </a:dk1>
      <a:lt1>
        <a:srgbClr val="FFFFFF"/>
      </a:lt1>
      <a:dk2>
        <a:srgbClr val="FF5000"/>
      </a:dk2>
      <a:lt2>
        <a:srgbClr val="F2F2F2"/>
      </a:lt2>
      <a:accent1>
        <a:srgbClr val="FF5000"/>
      </a:accent1>
      <a:accent2>
        <a:srgbClr val="F2F2F2"/>
      </a:accent2>
      <a:accent3>
        <a:srgbClr val="D8D8D8"/>
      </a:accent3>
      <a:accent4>
        <a:srgbClr val="BFBFBF"/>
      </a:accent4>
      <a:accent5>
        <a:srgbClr val="A5A5A5"/>
      </a:accent5>
      <a:accent6>
        <a:srgbClr val="7F7F7F"/>
      </a:accent6>
      <a:hlink>
        <a:srgbClr val="E50014"/>
      </a:hlink>
      <a:folHlink>
        <a:srgbClr val="757070"/>
      </a:folHlink>
    </a:clrScheme>
    <a:fontScheme name="银河证券PPT模板 宽">
      <a:majorFont>
        <a:latin typeface="思源宋体 Medium"/>
        <a:ea typeface="思源宋体 Medium"/>
        <a:cs typeface=""/>
      </a:majorFont>
      <a:minorFont>
        <a:latin typeface="思源宋体"/>
        <a:ea typeface="思源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chorCtr="0">
        <a:normAutofit lnSpcReduction="10000"/>
      </a:bodyPr>
      <a:lstStyle>
        <a:defPPr marL="0" algn="l" defTabSz="914400" rtl="0" eaLnBrk="1" latinLnBrk="0" hangingPunct="1">
          <a:defRPr sz="2600" b="0" i="0" kern="1200" spc="0" baseline="30000" dirty="0" smtClean="0">
            <a:solidFill>
              <a:schemeClr val="tx1"/>
            </a:solidFill>
            <a:latin typeface="Noto Sans S Chinese DemiLight" charset="-122"/>
            <a:ea typeface="Noto Sans S Chinese DemiLight" charset="-122"/>
            <a:cs typeface="Noto Sans S Chinese DemiLight"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1643</Words>
  <Application>WPS 演示</Application>
  <PresentationFormat>宽屏</PresentationFormat>
  <Paragraphs>176</Paragraphs>
  <Slides>18</Slides>
  <Notes>3</Notes>
  <HiddenSlides>0</HiddenSlides>
  <MMClips>0</MMClips>
  <ScaleCrop>false</ScaleCrop>
  <HeadingPairs>
    <vt:vector size="6" baseType="variant">
      <vt:variant>
        <vt:lpstr>已用的字体</vt:lpstr>
      </vt:variant>
      <vt:variant>
        <vt:i4>78</vt:i4>
      </vt:variant>
      <vt:variant>
        <vt:lpstr>主题</vt:lpstr>
      </vt:variant>
      <vt:variant>
        <vt:i4>1</vt:i4>
      </vt:variant>
      <vt:variant>
        <vt:lpstr>幻灯片标题</vt:lpstr>
      </vt:variant>
      <vt:variant>
        <vt:i4>18</vt:i4>
      </vt:variant>
    </vt:vector>
  </HeadingPairs>
  <TitlesOfParts>
    <vt:vector size="97" baseType="lpstr">
      <vt:lpstr>Arial</vt:lpstr>
      <vt:lpstr>方正书宋_GBK</vt:lpstr>
      <vt:lpstr>Wingdings</vt:lpstr>
      <vt:lpstr>Noto Sans S Chinese DemiLight</vt:lpstr>
      <vt:lpstr>Source Han Sans SC Normal</vt:lpstr>
      <vt:lpstr>Noto Sans S Chinese Bold</vt:lpstr>
      <vt:lpstr>Noto Sans S Chinese</vt:lpstr>
      <vt:lpstr>Source Han Sans SC</vt:lpstr>
      <vt:lpstr>苹方-简</vt:lpstr>
      <vt:lpstr>Apple Color Emoji</vt:lpstr>
      <vt:lpstr>微软雅黑</vt:lpstr>
      <vt:lpstr>宋体</vt:lpstr>
      <vt:lpstr>Arial Unicode MS</vt:lpstr>
      <vt:lpstr>Calibri</vt:lpstr>
      <vt:lpstr>思源宋体</vt:lpstr>
      <vt:lpstr>Brush Script MT</vt:lpstr>
      <vt:lpstr>Hei</vt:lpstr>
      <vt:lpstr>仿宋</vt:lpstr>
      <vt:lpstr>楷体-繁</vt:lpstr>
      <vt:lpstr>楷体-简</vt:lpstr>
      <vt:lpstr>翩翩体-简</vt:lpstr>
      <vt:lpstr>翩翩体-繁</vt:lpstr>
      <vt:lpstr>苹方-港</vt:lpstr>
      <vt:lpstr>苹方-繁</vt:lpstr>
      <vt:lpstr>Wingdings 3</vt:lpstr>
      <vt:lpstr>黑体</vt:lpstr>
      <vt:lpstr>黑体-简</vt:lpstr>
      <vt:lpstr>黑体-繁</vt:lpstr>
      <vt:lpstr>隶变-繁</vt:lpstr>
      <vt:lpstr>GB18030 Bitmap</vt:lpstr>
      <vt:lpstr>Hiragino Sans CNS</vt:lpstr>
      <vt:lpstr>雅痞-简</vt:lpstr>
      <vt:lpstr>Athelas</vt:lpstr>
      <vt:lpstr>Wide Latin</vt:lpstr>
      <vt:lpstr>Wingdings</vt:lpstr>
      <vt:lpstr>YuMincho +36p Kana</vt:lpstr>
      <vt:lpstr>Zapfino</vt:lpstr>
      <vt:lpstr>YuGothic</vt:lpstr>
      <vt:lpstr>Hiragino Kaku Gothic Std</vt:lpstr>
      <vt:lpstr>Hiragino Kaku Gothic StdN</vt:lpstr>
      <vt:lpstr>Hiragino Kaku Gothic Pro</vt:lpstr>
      <vt:lpstr>蘋果儷中黑</vt:lpstr>
      <vt:lpstr>蘋果儷細宋</vt:lpstr>
      <vt:lpstr>华文中宋</vt:lpstr>
      <vt:lpstr>Kai</vt:lpstr>
      <vt:lpstr>SimSun-ExtB</vt:lpstr>
      <vt:lpstr>儷宋 Pro</vt:lpstr>
      <vt:lpstr>儷黑 Pro</vt:lpstr>
      <vt:lpstr>兰亭黑-繁</vt:lpstr>
      <vt:lpstr>冬青黑体简体中文</vt:lpstr>
      <vt:lpstr>华文仿宋</vt:lpstr>
      <vt:lpstr>华文琥珀</vt:lpstr>
      <vt:lpstr>华文黑体</vt:lpstr>
      <vt:lpstr>圆体-简</vt:lpstr>
      <vt:lpstr>圆体-繁</vt:lpstr>
      <vt:lpstr>娃娃体-简</vt:lpstr>
      <vt:lpstr>宋体-简</vt:lpstr>
      <vt:lpstr>宋体-繁</vt:lpstr>
      <vt:lpstr>手札体-简</vt:lpstr>
      <vt:lpstr>手札体-繁</vt:lpstr>
      <vt:lpstr>新細明體</vt:lpstr>
      <vt:lpstr>新細明體-ExtB</vt:lpstr>
      <vt:lpstr>楷体</vt:lpstr>
      <vt:lpstr>標楷體</vt:lpstr>
      <vt:lpstr>細明體</vt:lpstr>
      <vt:lpstr>魏碑-繁</vt:lpstr>
      <vt:lpstr>Apple Chancery</vt:lpstr>
      <vt:lpstr>Apple Braille</vt:lpstr>
      <vt:lpstr>Abadi MT Condensed Extra Bold</vt:lpstr>
      <vt:lpstr>Abadi MT Condensed Light</vt:lpstr>
      <vt:lpstr>Al Tarikh</vt:lpstr>
      <vt:lpstr>Arial Rounded MT Bold</vt:lpstr>
      <vt:lpstr>Chalkboard SE</vt:lpstr>
      <vt:lpstr>Chalkboard</vt:lpstr>
      <vt:lpstr>細明體-ExtB</vt:lpstr>
      <vt:lpstr>华文楷体</vt:lpstr>
      <vt:lpstr>华文新魏</vt:lpstr>
      <vt:lpstr>华文宋体</vt:lpstr>
      <vt:lpstr>中设数字 PPT模板</vt:lpstr>
      <vt:lpstr>2018年个人述职报告 —— 职报告 </vt:lpstr>
      <vt:lpstr>数字让城市更美好 DIGITAL MAKES CITIES BETTER</vt:lpstr>
      <vt:lpstr>01 | 工作回顾</vt:lpstr>
      <vt:lpstr>1.1 2018年主要工作事项</vt:lpstr>
      <vt:lpstr>1.1 2018年主要工作事项</vt:lpstr>
      <vt:lpstr>1.1 2018年主要工作事项</vt:lpstr>
      <vt:lpstr>1.1 2018年主要工作事项</vt:lpstr>
      <vt:lpstr>1.1 2018年主要工作事项</vt:lpstr>
      <vt:lpstr>1.1 2018年主要工作事项</vt:lpstr>
      <vt:lpstr>1.1 2018年主要工作事项</vt:lpstr>
      <vt:lpstr>1.1 2018年主要工作事项</vt:lpstr>
      <vt:lpstr>1.1 2018年主要工作事项</vt:lpstr>
      <vt:lpstr>1.1 2018年主要工作事项</vt:lpstr>
      <vt:lpstr>03 | 问题与对策</vt:lpstr>
      <vt:lpstr>2.2 亮点、创新点</vt:lpstr>
      <vt:lpstr>04 | 未来的计划</vt:lpstr>
      <vt:lpstr>4.1 2019年的计划</vt:lpstr>
      <vt:lpstr>PowerPoint 演示文稿</vt:lpstr>
    </vt:vector>
  </TitlesOfParts>
  <Company>北京东道形象设计制作有限责任公司</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集团员工</dc:creator>
  <cp:lastModifiedBy>Chi</cp:lastModifiedBy>
  <cp:revision>507</cp:revision>
  <dcterms:created xsi:type="dcterms:W3CDTF">2019-01-02T03:49:00Z</dcterms:created>
  <dcterms:modified xsi:type="dcterms:W3CDTF">2019-01-02T03:49:00Z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2052-2.2.1.646</vt:lpwstr>
  </property>
</Properties>
</file>